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15"/>
  </p:notesMasterIdLst>
  <p:sldIdLst>
    <p:sldId id="256" r:id="rId3"/>
    <p:sldId id="334" r:id="rId4"/>
    <p:sldId id="341" r:id="rId5"/>
    <p:sldId id="336" r:id="rId6"/>
    <p:sldId id="337" r:id="rId7"/>
    <p:sldId id="257" r:id="rId8"/>
    <p:sldId id="338" r:id="rId9"/>
    <p:sldId id="339" r:id="rId10"/>
    <p:sldId id="342" r:id="rId11"/>
    <p:sldId id="343" r:id="rId12"/>
    <p:sldId id="340" r:id="rId13"/>
    <p:sldId id="332"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Ubuntu" panose="020B0604020202020204" charset="0"/>
      <p:regular r:id="rId20"/>
      <p:bold r:id="rId21"/>
      <p:italic r:id="rId22"/>
      <p:boldItalic r:id="rId23"/>
    </p:embeddedFont>
    <p:embeddedFont>
      <p:font typeface="Wingdings 2" panose="05020102010507070707" pitchFamily="18" charset="2"/>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904">
          <p15:clr>
            <a:srgbClr val="A4A3A4"/>
          </p15:clr>
        </p15:guide>
        <p15:guide id="2" orient="horz" pos="283">
          <p15:clr>
            <a:srgbClr val="9AA0A6"/>
          </p15:clr>
        </p15:guide>
        <p15:guide id="3" pos="196">
          <p15:clr>
            <a:srgbClr val="9AA0A6"/>
          </p15:clr>
        </p15:guide>
        <p15:guide id="4" pos="55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394" autoAdjust="0"/>
  </p:normalViewPr>
  <p:slideViewPr>
    <p:cSldViewPr snapToGrid="0">
      <p:cViewPr varScale="1">
        <p:scale>
          <a:sx n="112" d="100"/>
          <a:sy n="112" d="100"/>
        </p:scale>
        <p:origin x="610" y="82"/>
      </p:cViewPr>
      <p:guideLst>
        <p:guide pos="2904"/>
        <p:guide orient="horz" pos="283"/>
        <p:guide pos="196"/>
        <p:guide pos="5564"/>
      </p:guideLst>
    </p:cSldViewPr>
  </p:slideViewPr>
  <p:outlineViewPr>
    <p:cViewPr>
      <p:scale>
        <a:sx n="33" d="100"/>
        <a:sy n="33" d="100"/>
      </p:scale>
      <p:origin x="0" y="-1181"/>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2.png>
</file>

<file path=ppt/media/image3.JPEG>
</file>

<file path=ppt/media/image4.JPEG>
</file>

<file path=ppt/media/image5.JPEG>
</file>

<file path=ppt/media/image6.JPEG>
</file>

<file path=ppt/media/image7.gi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34258054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7f1c9bd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g57f1c9bd1e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76666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200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669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329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272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89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770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smtClean="0"/>
              <a:t>The arrows show how the inputs of a neuron from one layer are connected to the outputs from the previous layer. As you can see in the image, each input is connected to all the outputs of the previous layer, which is why this type of layer is called a fully connected layer. Each neuron has a number of weights or parameters, one for each input, whose values are determined during training. As we've seen in part one, these weights contain the memory of a neural network, and represent what the network has learned. In our case, how it maps the input image to the a digit. The input layer just represents the input values and does not have any weights, nor does it do any computation. In our MNIST example the input is the raw pixels of the image, normalized to have a range between zero and one. So we have 28 * 28 input values, represented as a vector of 784 float values. During a forward pass through the network, each input of a neuron is multiplied by its corresponding weight , and the results of that multiplication are summed up. In our hidden layer, the resulting value is then fed into an activation function called </a:t>
            </a:r>
            <a:r>
              <a:rPr lang="en-IN" dirty="0" err="1" smtClean="0"/>
              <a:t>relu</a:t>
            </a:r>
            <a:r>
              <a:rPr lang="en-IN" dirty="0" smtClean="0"/>
              <a:t> that just passes through all positive values but sets any negative number to </a:t>
            </a:r>
            <a:r>
              <a:rPr lang="en-IN" dirty="0" err="1" smtClean="0"/>
              <a:t>zero.In</a:t>
            </a:r>
            <a:r>
              <a:rPr lang="en-IN" dirty="0" smtClean="0"/>
              <a:t> the output layer, we use a </a:t>
            </a:r>
            <a:r>
              <a:rPr lang="en-IN" dirty="0" err="1" smtClean="0"/>
              <a:t>softmax</a:t>
            </a:r>
            <a:r>
              <a:rPr lang="en-IN" dirty="0" smtClean="0"/>
              <a:t> function instead, which returns a probability score for each of the 10 classes representing digits. The digit with the highest probability is what the network predicts as image content.</a:t>
            </a:r>
            <a:endParaRPr dirty="0"/>
          </a:p>
        </p:txBody>
      </p:sp>
    </p:spTree>
    <p:extLst>
      <p:ext uri="{BB962C8B-B14F-4D97-AF65-F5344CB8AC3E}">
        <p14:creationId xmlns:p14="http://schemas.microsoft.com/office/powerpoint/2010/main" val="2427070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3757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168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46828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4" y="841772"/>
            <a:ext cx="6858000" cy="1790700"/>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4500"/>
              <a:buFont typeface="Ubuntu"/>
              <a:buNone/>
              <a:defRPr sz="4500">
                <a:latin typeface="Ubuntu"/>
                <a:ea typeface="Ubuntu"/>
                <a:cs typeface="Ubuntu"/>
                <a:sym typeface="Ubuntu"/>
              </a:defRPr>
            </a:lvl1pPr>
            <a:lvl2pPr lvl="1">
              <a:spcBef>
                <a:spcPts val="0"/>
              </a:spcBef>
              <a:spcAft>
                <a:spcPts val="0"/>
              </a:spcAft>
              <a:buSzPts val="1400"/>
              <a:buFont typeface="Ubuntu"/>
              <a:buNone/>
              <a:defRPr>
                <a:latin typeface="Ubuntu"/>
                <a:ea typeface="Ubuntu"/>
                <a:cs typeface="Ubuntu"/>
                <a:sym typeface="Ubuntu"/>
              </a:defRPr>
            </a:lvl2pPr>
            <a:lvl3pPr lvl="2">
              <a:spcBef>
                <a:spcPts val="0"/>
              </a:spcBef>
              <a:spcAft>
                <a:spcPts val="0"/>
              </a:spcAft>
              <a:buSzPts val="1400"/>
              <a:buFont typeface="Ubuntu"/>
              <a:buNone/>
              <a:defRPr>
                <a:latin typeface="Ubuntu"/>
                <a:ea typeface="Ubuntu"/>
                <a:cs typeface="Ubuntu"/>
                <a:sym typeface="Ubuntu"/>
              </a:defRPr>
            </a:lvl3pPr>
            <a:lvl4pPr lvl="3">
              <a:spcBef>
                <a:spcPts val="0"/>
              </a:spcBef>
              <a:spcAft>
                <a:spcPts val="0"/>
              </a:spcAft>
              <a:buSzPts val="1400"/>
              <a:buFont typeface="Ubuntu"/>
              <a:buNone/>
              <a:defRPr>
                <a:latin typeface="Ubuntu"/>
                <a:ea typeface="Ubuntu"/>
                <a:cs typeface="Ubuntu"/>
                <a:sym typeface="Ubuntu"/>
              </a:defRPr>
            </a:lvl4pPr>
            <a:lvl5pPr lvl="4">
              <a:spcBef>
                <a:spcPts val="0"/>
              </a:spcBef>
              <a:spcAft>
                <a:spcPts val="0"/>
              </a:spcAft>
              <a:buSzPts val="1400"/>
              <a:buFont typeface="Ubuntu"/>
              <a:buNone/>
              <a:defRPr>
                <a:latin typeface="Ubuntu"/>
                <a:ea typeface="Ubuntu"/>
                <a:cs typeface="Ubuntu"/>
                <a:sym typeface="Ubuntu"/>
              </a:defRPr>
            </a:lvl5pPr>
            <a:lvl6pPr lvl="5">
              <a:spcBef>
                <a:spcPts val="0"/>
              </a:spcBef>
              <a:spcAft>
                <a:spcPts val="0"/>
              </a:spcAft>
              <a:buSzPts val="1400"/>
              <a:buFont typeface="Ubuntu"/>
              <a:buNone/>
              <a:defRPr>
                <a:latin typeface="Ubuntu"/>
                <a:ea typeface="Ubuntu"/>
                <a:cs typeface="Ubuntu"/>
                <a:sym typeface="Ubuntu"/>
              </a:defRPr>
            </a:lvl6pPr>
            <a:lvl7pPr lvl="6">
              <a:spcBef>
                <a:spcPts val="0"/>
              </a:spcBef>
              <a:spcAft>
                <a:spcPts val="0"/>
              </a:spcAft>
              <a:buSzPts val="1400"/>
              <a:buFont typeface="Ubuntu"/>
              <a:buNone/>
              <a:defRPr>
                <a:latin typeface="Ubuntu"/>
                <a:ea typeface="Ubuntu"/>
                <a:cs typeface="Ubuntu"/>
                <a:sym typeface="Ubuntu"/>
              </a:defRPr>
            </a:lvl7pPr>
            <a:lvl8pPr lvl="7">
              <a:spcBef>
                <a:spcPts val="0"/>
              </a:spcBef>
              <a:spcAft>
                <a:spcPts val="0"/>
              </a:spcAft>
              <a:buSzPts val="1400"/>
              <a:buFont typeface="Ubuntu"/>
              <a:buNone/>
              <a:defRPr>
                <a:latin typeface="Ubuntu"/>
                <a:ea typeface="Ubuntu"/>
                <a:cs typeface="Ubuntu"/>
                <a:sym typeface="Ubuntu"/>
              </a:defRPr>
            </a:lvl8pPr>
            <a:lvl9pPr lvl="8">
              <a:spcBef>
                <a:spcPts val="0"/>
              </a:spcBef>
              <a:spcAft>
                <a:spcPts val="0"/>
              </a:spcAft>
              <a:buSzPts val="1400"/>
              <a:buFont typeface="Ubuntu"/>
              <a:buNone/>
              <a:defRPr>
                <a:latin typeface="Ubuntu"/>
                <a:ea typeface="Ubuntu"/>
                <a:cs typeface="Ubuntu"/>
                <a:sym typeface="Ubuntu"/>
              </a:defRPr>
            </a:lvl9pPr>
          </a:lstStyle>
          <a:p>
            <a:endParaRPr/>
          </a:p>
        </p:txBody>
      </p:sp>
      <p:sp>
        <p:nvSpPr>
          <p:cNvPr id="13" name="Google Shape;13;p2"/>
          <p:cNvSpPr txBox="1">
            <a:spLocks noGrp="1"/>
          </p:cNvSpPr>
          <p:nvPr>
            <p:ph type="subTitle" idx="1"/>
          </p:nvPr>
        </p:nvSpPr>
        <p:spPr>
          <a:xfrm>
            <a:off x="1143004" y="2701528"/>
            <a:ext cx="6858000" cy="1241822"/>
          </a:xfrm>
          <a:prstGeom prst="rect">
            <a:avLst/>
          </a:prstGeom>
          <a:noFill/>
          <a:ln>
            <a:noFill/>
          </a:ln>
        </p:spPr>
        <p:txBody>
          <a:bodyPr spcFirstLastPara="1" wrap="square" lIns="91425" tIns="45700" rIns="91425" bIns="45700" anchor="t" anchorCtr="0"/>
          <a:lstStyle>
            <a:lvl1pPr lvl="0" algn="ctr">
              <a:lnSpc>
                <a:spcPct val="90000"/>
              </a:lnSpc>
              <a:spcBef>
                <a:spcPts val="750"/>
              </a:spcBef>
              <a:spcAft>
                <a:spcPts val="0"/>
              </a:spcAft>
              <a:buClr>
                <a:schemeClr val="dk1"/>
              </a:buClr>
              <a:buSzPts val="1801"/>
              <a:buFont typeface="Ubuntu"/>
              <a:buNone/>
              <a:defRPr sz="1801">
                <a:latin typeface="Ubuntu"/>
                <a:ea typeface="Ubuntu"/>
                <a:cs typeface="Ubuntu"/>
                <a:sym typeface="Ubuntu"/>
              </a:defRPr>
            </a:lvl1pPr>
            <a:lvl2pPr lvl="1" algn="ctr">
              <a:lnSpc>
                <a:spcPct val="90000"/>
              </a:lnSpc>
              <a:spcBef>
                <a:spcPts val="375"/>
              </a:spcBef>
              <a:spcAft>
                <a:spcPts val="0"/>
              </a:spcAft>
              <a:buClr>
                <a:schemeClr val="dk1"/>
              </a:buClr>
              <a:buSzPts val="1500"/>
              <a:buFont typeface="Ubuntu"/>
              <a:buNone/>
              <a:defRPr sz="1500">
                <a:latin typeface="Ubuntu"/>
                <a:ea typeface="Ubuntu"/>
                <a:cs typeface="Ubuntu"/>
                <a:sym typeface="Ubuntu"/>
              </a:defRPr>
            </a:lvl2pPr>
            <a:lvl3pPr lvl="2" algn="ctr">
              <a:lnSpc>
                <a:spcPct val="90000"/>
              </a:lnSpc>
              <a:spcBef>
                <a:spcPts val="375"/>
              </a:spcBef>
              <a:spcAft>
                <a:spcPts val="0"/>
              </a:spcAft>
              <a:buClr>
                <a:schemeClr val="dk1"/>
              </a:buClr>
              <a:buSzPts val="1349"/>
              <a:buFont typeface="Ubuntu"/>
              <a:buNone/>
              <a:defRPr sz="1349">
                <a:latin typeface="Ubuntu"/>
                <a:ea typeface="Ubuntu"/>
                <a:cs typeface="Ubuntu"/>
                <a:sym typeface="Ubuntu"/>
              </a:defRPr>
            </a:lvl3pPr>
            <a:lvl4pPr lvl="3"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4pPr>
            <a:lvl5pPr lvl="4"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5pPr>
            <a:lvl6pPr lvl="5"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6pPr>
            <a:lvl7pPr lvl="6"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7pPr>
            <a:lvl8pPr lvl="7"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8pPr>
            <a:lvl9pPr lvl="8"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9pPr>
          </a:lstStyle>
          <a:p>
            <a:endParaRPr/>
          </a:p>
        </p:txBody>
      </p:sp>
      <p:sp>
        <p:nvSpPr>
          <p:cNvPr id="14" name="Google Shape;14;p2"/>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623889" y="1282304"/>
            <a:ext cx="7886700" cy="21396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4500"/>
              <a:buFont typeface="Ubuntu"/>
              <a:buNone/>
              <a:defRPr sz="4500">
                <a:latin typeface="Ubuntu"/>
                <a:ea typeface="Ubuntu"/>
                <a:cs typeface="Ubuntu"/>
                <a:sym typeface="Ubuntu"/>
              </a:defRPr>
            </a:lvl1pPr>
            <a:lvl2pPr lvl="1" rtl="0">
              <a:spcBef>
                <a:spcPts val="0"/>
              </a:spcBef>
              <a:spcAft>
                <a:spcPts val="0"/>
              </a:spcAft>
              <a:buSzPts val="1400"/>
              <a:buFont typeface="Ubuntu"/>
              <a:buNone/>
              <a:defRPr>
                <a:latin typeface="Ubuntu"/>
                <a:ea typeface="Ubuntu"/>
                <a:cs typeface="Ubuntu"/>
                <a:sym typeface="Ubuntu"/>
              </a:defRPr>
            </a:lvl2pPr>
            <a:lvl3pPr lvl="2" rtl="0">
              <a:spcBef>
                <a:spcPts val="0"/>
              </a:spcBef>
              <a:spcAft>
                <a:spcPts val="0"/>
              </a:spcAft>
              <a:buSzPts val="1400"/>
              <a:buFont typeface="Ubuntu"/>
              <a:buNone/>
              <a:defRPr>
                <a:latin typeface="Ubuntu"/>
                <a:ea typeface="Ubuntu"/>
                <a:cs typeface="Ubuntu"/>
                <a:sym typeface="Ubuntu"/>
              </a:defRPr>
            </a:lvl3pPr>
            <a:lvl4pPr lvl="3" rtl="0">
              <a:spcBef>
                <a:spcPts val="0"/>
              </a:spcBef>
              <a:spcAft>
                <a:spcPts val="0"/>
              </a:spcAft>
              <a:buSzPts val="1400"/>
              <a:buFont typeface="Ubuntu"/>
              <a:buNone/>
              <a:defRPr>
                <a:latin typeface="Ubuntu"/>
                <a:ea typeface="Ubuntu"/>
                <a:cs typeface="Ubuntu"/>
                <a:sym typeface="Ubuntu"/>
              </a:defRPr>
            </a:lvl4pPr>
            <a:lvl5pPr lvl="4" rtl="0">
              <a:spcBef>
                <a:spcPts val="0"/>
              </a:spcBef>
              <a:spcAft>
                <a:spcPts val="0"/>
              </a:spcAft>
              <a:buSzPts val="1400"/>
              <a:buFont typeface="Ubuntu"/>
              <a:buNone/>
              <a:defRPr>
                <a:latin typeface="Ubuntu"/>
                <a:ea typeface="Ubuntu"/>
                <a:cs typeface="Ubuntu"/>
                <a:sym typeface="Ubuntu"/>
              </a:defRPr>
            </a:lvl5pPr>
            <a:lvl6pPr lvl="5" rtl="0">
              <a:spcBef>
                <a:spcPts val="0"/>
              </a:spcBef>
              <a:spcAft>
                <a:spcPts val="0"/>
              </a:spcAft>
              <a:buSzPts val="1400"/>
              <a:buFont typeface="Ubuntu"/>
              <a:buNone/>
              <a:defRPr>
                <a:latin typeface="Ubuntu"/>
                <a:ea typeface="Ubuntu"/>
                <a:cs typeface="Ubuntu"/>
                <a:sym typeface="Ubuntu"/>
              </a:defRPr>
            </a:lvl6pPr>
            <a:lvl7pPr lvl="6" rtl="0">
              <a:spcBef>
                <a:spcPts val="0"/>
              </a:spcBef>
              <a:spcAft>
                <a:spcPts val="0"/>
              </a:spcAft>
              <a:buSzPts val="1400"/>
              <a:buFont typeface="Ubuntu"/>
              <a:buNone/>
              <a:defRPr>
                <a:latin typeface="Ubuntu"/>
                <a:ea typeface="Ubuntu"/>
                <a:cs typeface="Ubuntu"/>
                <a:sym typeface="Ubuntu"/>
              </a:defRPr>
            </a:lvl7pPr>
            <a:lvl8pPr lvl="7" rtl="0">
              <a:spcBef>
                <a:spcPts val="0"/>
              </a:spcBef>
              <a:spcAft>
                <a:spcPts val="0"/>
              </a:spcAft>
              <a:buSzPts val="1400"/>
              <a:buFont typeface="Ubuntu"/>
              <a:buNone/>
              <a:defRPr>
                <a:latin typeface="Ubuntu"/>
                <a:ea typeface="Ubuntu"/>
                <a:cs typeface="Ubuntu"/>
                <a:sym typeface="Ubuntu"/>
              </a:defRPr>
            </a:lvl8pPr>
            <a:lvl9pPr lvl="8" rtl="0">
              <a:spcBef>
                <a:spcPts val="0"/>
              </a:spcBef>
              <a:spcAft>
                <a:spcPts val="0"/>
              </a:spcAft>
              <a:buSzPts val="1400"/>
              <a:buFont typeface="Ubuntu"/>
              <a:buNone/>
              <a:defRPr>
                <a:latin typeface="Ubuntu"/>
                <a:ea typeface="Ubuntu"/>
                <a:cs typeface="Ubuntu"/>
                <a:sym typeface="Ubuntu"/>
              </a:defRPr>
            </a:lvl9pPr>
          </a:lstStyle>
          <a:p>
            <a:endParaRPr/>
          </a:p>
        </p:txBody>
      </p:sp>
      <p:sp>
        <p:nvSpPr>
          <p:cNvPr id="100" name="Google Shape;100;p17"/>
          <p:cNvSpPr txBox="1">
            <a:spLocks noGrp="1"/>
          </p:cNvSpPr>
          <p:nvPr>
            <p:ph type="body" idx="1"/>
          </p:nvPr>
        </p:nvSpPr>
        <p:spPr>
          <a:xfrm>
            <a:off x="623889" y="3442098"/>
            <a:ext cx="7886700" cy="11250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750"/>
              </a:spcBef>
              <a:spcAft>
                <a:spcPts val="0"/>
              </a:spcAft>
              <a:buClr>
                <a:srgbClr val="888888"/>
              </a:buClr>
              <a:buSzPts val="1801"/>
              <a:buFont typeface="Ubuntu"/>
              <a:buNone/>
              <a:defRPr sz="1801">
                <a:solidFill>
                  <a:srgbClr val="888888"/>
                </a:solidFill>
                <a:latin typeface="Ubuntu"/>
                <a:ea typeface="Ubuntu"/>
                <a:cs typeface="Ubuntu"/>
                <a:sym typeface="Ubuntu"/>
              </a:defRPr>
            </a:lvl1pPr>
            <a:lvl2pPr marL="914400" lvl="1" indent="-228600" algn="l" rtl="0">
              <a:lnSpc>
                <a:spcPct val="90000"/>
              </a:lnSpc>
              <a:spcBef>
                <a:spcPts val="375"/>
              </a:spcBef>
              <a:spcAft>
                <a:spcPts val="0"/>
              </a:spcAft>
              <a:buClr>
                <a:srgbClr val="888888"/>
              </a:buClr>
              <a:buSzPts val="1500"/>
              <a:buFont typeface="Ubuntu"/>
              <a:buNone/>
              <a:defRPr sz="1500">
                <a:solidFill>
                  <a:srgbClr val="888888"/>
                </a:solidFill>
                <a:latin typeface="Ubuntu"/>
                <a:ea typeface="Ubuntu"/>
                <a:cs typeface="Ubuntu"/>
                <a:sym typeface="Ubuntu"/>
              </a:defRPr>
            </a:lvl2pPr>
            <a:lvl3pPr marL="1371600" lvl="2" indent="-228600" algn="l" rtl="0">
              <a:lnSpc>
                <a:spcPct val="90000"/>
              </a:lnSpc>
              <a:spcBef>
                <a:spcPts val="375"/>
              </a:spcBef>
              <a:spcAft>
                <a:spcPts val="0"/>
              </a:spcAft>
              <a:buClr>
                <a:srgbClr val="888888"/>
              </a:buClr>
              <a:buSzPts val="1349"/>
              <a:buFont typeface="Ubuntu"/>
              <a:buNone/>
              <a:defRPr sz="1349">
                <a:solidFill>
                  <a:srgbClr val="888888"/>
                </a:solidFill>
                <a:latin typeface="Ubuntu"/>
                <a:ea typeface="Ubuntu"/>
                <a:cs typeface="Ubuntu"/>
                <a:sym typeface="Ubuntu"/>
              </a:defRPr>
            </a:lvl3pPr>
            <a:lvl4pPr marL="1828800" lvl="3"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4pPr>
            <a:lvl5pPr marL="2286000" lvl="4"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5pPr>
            <a:lvl6pPr marL="2743200" lvl="5"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6pPr>
            <a:lvl7pPr marL="3200400" lvl="6"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7pPr>
            <a:lvl8pPr marL="3657600" lvl="7"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8pPr>
            <a:lvl9pPr marL="4114800" lvl="8"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9pPr>
          </a:lstStyle>
          <a:p>
            <a:endParaRPr/>
          </a:p>
        </p:txBody>
      </p:sp>
      <p:sp>
        <p:nvSpPr>
          <p:cNvPr id="101" name="Google Shape;101;p17"/>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2" name="Google Shape;102;p17"/>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3" name="Google Shape;103;p1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lgn="ctr" rtl="0">
              <a:lnSpc>
                <a:spcPct val="90000"/>
              </a:lnSpc>
              <a:spcBef>
                <a:spcPts val="0"/>
              </a:spcBef>
              <a:spcAft>
                <a:spcPts val="0"/>
              </a:spcAft>
              <a:buClr>
                <a:schemeClr val="dk1"/>
              </a:buClr>
              <a:buSzPts val="2800"/>
              <a:buFont typeface="Calibri"/>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 name="Google Shape;139;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gn="l" rtl="0">
              <a:lnSpc>
                <a:spcPct val="90000"/>
              </a:lnSpc>
              <a:spcBef>
                <a:spcPts val="0"/>
              </a:spcBef>
              <a:spcAft>
                <a:spcPts val="0"/>
              </a:spcAft>
              <a:buClr>
                <a:schemeClr val="dk1"/>
              </a:buClr>
              <a:buSzPts val="1800"/>
              <a:buChar char="●"/>
              <a:defRPr/>
            </a:lvl1pPr>
            <a:lvl2pPr marL="914400" lvl="1" indent="-317500" algn="l" rtl="0">
              <a:lnSpc>
                <a:spcPct val="90000"/>
              </a:lnSpc>
              <a:spcBef>
                <a:spcPts val="1600"/>
              </a:spcBef>
              <a:spcAft>
                <a:spcPts val="0"/>
              </a:spcAft>
              <a:buClr>
                <a:schemeClr val="dk1"/>
              </a:buClr>
              <a:buSzPts val="1400"/>
              <a:buChar char="○"/>
              <a:defRPr/>
            </a:lvl2pPr>
            <a:lvl3pPr marL="1371600" lvl="2" indent="-317500" algn="l" rtl="0">
              <a:lnSpc>
                <a:spcPct val="90000"/>
              </a:lnSpc>
              <a:spcBef>
                <a:spcPts val="1600"/>
              </a:spcBef>
              <a:spcAft>
                <a:spcPts val="0"/>
              </a:spcAft>
              <a:buClr>
                <a:schemeClr val="dk1"/>
              </a:buClr>
              <a:buSzPts val="1400"/>
              <a:buChar char="■"/>
              <a:defRPr/>
            </a:lvl3pPr>
            <a:lvl4pPr marL="1828800" lvl="3" indent="-317500" algn="l" rtl="0">
              <a:lnSpc>
                <a:spcPct val="90000"/>
              </a:lnSpc>
              <a:spcBef>
                <a:spcPts val="1600"/>
              </a:spcBef>
              <a:spcAft>
                <a:spcPts val="0"/>
              </a:spcAft>
              <a:buClr>
                <a:schemeClr val="dk1"/>
              </a:buClr>
              <a:buSzPts val="1400"/>
              <a:buChar char="●"/>
              <a:defRPr/>
            </a:lvl4pPr>
            <a:lvl5pPr marL="2286000" lvl="4" indent="-317500" algn="l" rtl="0">
              <a:lnSpc>
                <a:spcPct val="90000"/>
              </a:lnSpc>
              <a:spcBef>
                <a:spcPts val="1600"/>
              </a:spcBef>
              <a:spcAft>
                <a:spcPts val="0"/>
              </a:spcAft>
              <a:buClr>
                <a:schemeClr val="dk1"/>
              </a:buClr>
              <a:buSzPts val="1400"/>
              <a:buChar char="○"/>
              <a:defRPr/>
            </a:lvl5pPr>
            <a:lvl6pPr marL="2743200" lvl="5" indent="-317500" algn="l" rtl="0">
              <a:lnSpc>
                <a:spcPct val="90000"/>
              </a:lnSpc>
              <a:spcBef>
                <a:spcPts val="1600"/>
              </a:spcBef>
              <a:spcAft>
                <a:spcPts val="0"/>
              </a:spcAft>
              <a:buClr>
                <a:schemeClr val="dk1"/>
              </a:buClr>
              <a:buSzPts val="1400"/>
              <a:buChar char="■"/>
              <a:defRPr/>
            </a:lvl6pPr>
            <a:lvl7pPr marL="3200400" lvl="6" indent="-317500" algn="l" rtl="0">
              <a:lnSpc>
                <a:spcPct val="90000"/>
              </a:lnSpc>
              <a:spcBef>
                <a:spcPts val="1600"/>
              </a:spcBef>
              <a:spcAft>
                <a:spcPts val="0"/>
              </a:spcAft>
              <a:buClr>
                <a:schemeClr val="dk1"/>
              </a:buClr>
              <a:buSzPts val="1400"/>
              <a:buChar char="●"/>
              <a:defRPr/>
            </a:lvl7pPr>
            <a:lvl8pPr marL="3657600" lvl="7" indent="-317500" algn="l" rtl="0">
              <a:lnSpc>
                <a:spcPct val="90000"/>
              </a:lnSpc>
              <a:spcBef>
                <a:spcPts val="1600"/>
              </a:spcBef>
              <a:spcAft>
                <a:spcPts val="0"/>
              </a:spcAft>
              <a:buClr>
                <a:schemeClr val="dk1"/>
              </a:buClr>
              <a:buSzPts val="1400"/>
              <a:buChar char="○"/>
              <a:defRPr/>
            </a:lvl8pPr>
            <a:lvl9pPr marL="4114800" lvl="8" indent="-317500" algn="l" rtl="0">
              <a:lnSpc>
                <a:spcPct val="90000"/>
              </a:lnSpc>
              <a:spcBef>
                <a:spcPts val="1600"/>
              </a:spcBef>
              <a:spcAft>
                <a:spcPts val="1600"/>
              </a:spcAft>
              <a:buClr>
                <a:schemeClr val="dk1"/>
              </a:buClr>
              <a:buSzPts val="1400"/>
              <a:buChar char="■"/>
              <a:defRPr/>
            </a:lvl9pPr>
          </a:lstStyle>
          <a:p>
            <a:endParaRPr/>
          </a:p>
        </p:txBody>
      </p:sp>
      <p:sp>
        <p:nvSpPr>
          <p:cNvPr id="140" name="Google Shape;140;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lvl="0" indent="0" algn="r" rtl="0">
              <a:buClr>
                <a:srgbClr val="888888"/>
              </a:buClr>
              <a:buSzPts val="900"/>
              <a:buFont typeface="Calibri"/>
              <a:buNone/>
              <a:defRPr sz="900">
                <a:solidFill>
                  <a:srgbClr val="888888"/>
                </a:solidFill>
                <a:latin typeface="Calibri"/>
                <a:ea typeface="Calibri"/>
                <a:cs typeface="Calibri"/>
                <a:sym typeface="Calibri"/>
              </a:defRPr>
            </a:lvl1pPr>
            <a:lvl2pPr marL="0" lvl="1" indent="0" algn="r" rtl="0">
              <a:buClr>
                <a:srgbClr val="888888"/>
              </a:buClr>
              <a:buSzPts val="900"/>
              <a:buFont typeface="Calibri"/>
              <a:buNone/>
              <a:defRPr sz="900">
                <a:solidFill>
                  <a:srgbClr val="888888"/>
                </a:solidFill>
                <a:latin typeface="Calibri"/>
                <a:ea typeface="Calibri"/>
                <a:cs typeface="Calibri"/>
                <a:sym typeface="Calibri"/>
              </a:defRPr>
            </a:lvl2pPr>
            <a:lvl3pPr marL="0" lvl="2" indent="0" algn="r" rtl="0">
              <a:buClr>
                <a:srgbClr val="888888"/>
              </a:buClr>
              <a:buSzPts val="900"/>
              <a:buFont typeface="Calibri"/>
              <a:buNone/>
              <a:defRPr sz="900">
                <a:solidFill>
                  <a:srgbClr val="888888"/>
                </a:solidFill>
                <a:latin typeface="Calibri"/>
                <a:ea typeface="Calibri"/>
                <a:cs typeface="Calibri"/>
                <a:sym typeface="Calibri"/>
              </a:defRPr>
            </a:lvl3pPr>
            <a:lvl4pPr marL="0" lvl="3" indent="0" algn="r" rtl="0">
              <a:buClr>
                <a:srgbClr val="888888"/>
              </a:buClr>
              <a:buSzPts val="900"/>
              <a:buFont typeface="Calibri"/>
              <a:buNone/>
              <a:defRPr sz="900">
                <a:solidFill>
                  <a:srgbClr val="888888"/>
                </a:solidFill>
                <a:latin typeface="Calibri"/>
                <a:ea typeface="Calibri"/>
                <a:cs typeface="Calibri"/>
                <a:sym typeface="Calibri"/>
              </a:defRPr>
            </a:lvl4pPr>
            <a:lvl5pPr marL="0" lvl="4" indent="0" algn="r" rtl="0">
              <a:buClr>
                <a:srgbClr val="888888"/>
              </a:buClr>
              <a:buSzPts val="900"/>
              <a:buFont typeface="Calibri"/>
              <a:buNone/>
              <a:defRPr sz="900">
                <a:solidFill>
                  <a:srgbClr val="888888"/>
                </a:solidFill>
                <a:latin typeface="Calibri"/>
                <a:ea typeface="Calibri"/>
                <a:cs typeface="Calibri"/>
                <a:sym typeface="Calibri"/>
              </a:defRPr>
            </a:lvl5pPr>
            <a:lvl6pPr marL="0" lvl="5" indent="0" algn="r" rtl="0">
              <a:buClr>
                <a:srgbClr val="888888"/>
              </a:buClr>
              <a:buSzPts val="900"/>
              <a:buFont typeface="Calibri"/>
              <a:buNone/>
              <a:defRPr sz="900">
                <a:solidFill>
                  <a:srgbClr val="888888"/>
                </a:solidFill>
                <a:latin typeface="Calibri"/>
                <a:ea typeface="Calibri"/>
                <a:cs typeface="Calibri"/>
                <a:sym typeface="Calibri"/>
              </a:defRPr>
            </a:lvl6pPr>
            <a:lvl7pPr marL="0" lvl="6" indent="0" algn="r" rtl="0">
              <a:buClr>
                <a:srgbClr val="888888"/>
              </a:buClr>
              <a:buSzPts val="900"/>
              <a:buFont typeface="Calibri"/>
              <a:buNone/>
              <a:defRPr sz="900">
                <a:solidFill>
                  <a:srgbClr val="888888"/>
                </a:solidFill>
                <a:latin typeface="Calibri"/>
                <a:ea typeface="Calibri"/>
                <a:cs typeface="Calibri"/>
                <a:sym typeface="Calibri"/>
              </a:defRPr>
            </a:lvl7pPr>
            <a:lvl8pPr marL="0" lvl="7" indent="0" algn="r" rtl="0">
              <a:buClr>
                <a:srgbClr val="888888"/>
              </a:buClr>
              <a:buSzPts val="900"/>
              <a:buFont typeface="Calibri"/>
              <a:buNone/>
              <a:defRPr sz="900">
                <a:solidFill>
                  <a:srgbClr val="888888"/>
                </a:solidFill>
                <a:latin typeface="Calibri"/>
                <a:ea typeface="Calibri"/>
                <a:cs typeface="Calibri"/>
                <a:sym typeface="Calibri"/>
              </a:defRPr>
            </a:lvl8pPr>
            <a:lvl9pPr marL="0" lvl="8" indent="0" algn="r" rtl="0">
              <a:buClr>
                <a:srgbClr val="888888"/>
              </a:buClr>
              <a:buSzPts val="900"/>
              <a:buFont typeface="Calibri"/>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629841" y="273844"/>
            <a:ext cx="7886700" cy="9942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0" name="Google Shape;150;p26"/>
          <p:cNvSpPr txBox="1">
            <a:spLocks noGrp="1"/>
          </p:cNvSpPr>
          <p:nvPr>
            <p:ph type="body" idx="1"/>
          </p:nvPr>
        </p:nvSpPr>
        <p:spPr>
          <a:xfrm>
            <a:off x="629842" y="1260872"/>
            <a:ext cx="3868200" cy="6180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750"/>
              </a:spcBef>
              <a:spcAft>
                <a:spcPts val="0"/>
              </a:spcAft>
              <a:buClr>
                <a:schemeClr val="dk1"/>
              </a:buClr>
              <a:buSzPts val="1801"/>
              <a:buNone/>
              <a:defRPr sz="1801" b="1"/>
            </a:lvl1pPr>
            <a:lvl2pPr marL="914400" lvl="1" indent="-228600" algn="l" rtl="0">
              <a:lnSpc>
                <a:spcPct val="90000"/>
              </a:lnSpc>
              <a:spcBef>
                <a:spcPts val="375"/>
              </a:spcBef>
              <a:spcAft>
                <a:spcPts val="0"/>
              </a:spcAft>
              <a:buClr>
                <a:schemeClr val="dk1"/>
              </a:buClr>
              <a:buSzPts val="1500"/>
              <a:buNone/>
              <a:defRPr sz="1500" b="1"/>
            </a:lvl2pPr>
            <a:lvl3pPr marL="1371600" lvl="2" indent="-228600" algn="l" rtl="0">
              <a:lnSpc>
                <a:spcPct val="90000"/>
              </a:lnSpc>
              <a:spcBef>
                <a:spcPts val="375"/>
              </a:spcBef>
              <a:spcAft>
                <a:spcPts val="0"/>
              </a:spcAft>
              <a:buClr>
                <a:schemeClr val="dk1"/>
              </a:buClr>
              <a:buSzPts val="1349"/>
              <a:buNone/>
              <a:defRPr sz="1349" b="1"/>
            </a:lvl3pPr>
            <a:lvl4pPr marL="1828800" lvl="3" indent="-228600" algn="l" rtl="0">
              <a:lnSpc>
                <a:spcPct val="90000"/>
              </a:lnSpc>
              <a:spcBef>
                <a:spcPts val="375"/>
              </a:spcBef>
              <a:spcAft>
                <a:spcPts val="0"/>
              </a:spcAft>
              <a:buClr>
                <a:schemeClr val="dk1"/>
              </a:buClr>
              <a:buSzPts val="1200"/>
              <a:buNone/>
              <a:defRPr sz="1200" b="1"/>
            </a:lvl4pPr>
            <a:lvl5pPr marL="2286000" lvl="4" indent="-228600" algn="l" rtl="0">
              <a:lnSpc>
                <a:spcPct val="90000"/>
              </a:lnSpc>
              <a:spcBef>
                <a:spcPts val="375"/>
              </a:spcBef>
              <a:spcAft>
                <a:spcPts val="0"/>
              </a:spcAft>
              <a:buClr>
                <a:schemeClr val="dk1"/>
              </a:buClr>
              <a:buSzPts val="1200"/>
              <a:buNone/>
              <a:defRPr sz="1200" b="1"/>
            </a:lvl5pPr>
            <a:lvl6pPr marL="2743200" lvl="5" indent="-228600" algn="l" rtl="0">
              <a:lnSpc>
                <a:spcPct val="90000"/>
              </a:lnSpc>
              <a:spcBef>
                <a:spcPts val="375"/>
              </a:spcBef>
              <a:spcAft>
                <a:spcPts val="0"/>
              </a:spcAft>
              <a:buClr>
                <a:schemeClr val="dk1"/>
              </a:buClr>
              <a:buSzPts val="1200"/>
              <a:buNone/>
              <a:defRPr sz="1200" b="1"/>
            </a:lvl6pPr>
            <a:lvl7pPr marL="3200400" lvl="6" indent="-228600" algn="l" rtl="0">
              <a:lnSpc>
                <a:spcPct val="90000"/>
              </a:lnSpc>
              <a:spcBef>
                <a:spcPts val="375"/>
              </a:spcBef>
              <a:spcAft>
                <a:spcPts val="0"/>
              </a:spcAft>
              <a:buClr>
                <a:schemeClr val="dk1"/>
              </a:buClr>
              <a:buSzPts val="1200"/>
              <a:buNone/>
              <a:defRPr sz="1200" b="1"/>
            </a:lvl7pPr>
            <a:lvl8pPr marL="3657600" lvl="7" indent="-228600" algn="l" rtl="0">
              <a:lnSpc>
                <a:spcPct val="90000"/>
              </a:lnSpc>
              <a:spcBef>
                <a:spcPts val="375"/>
              </a:spcBef>
              <a:spcAft>
                <a:spcPts val="0"/>
              </a:spcAft>
              <a:buClr>
                <a:schemeClr val="dk1"/>
              </a:buClr>
              <a:buSzPts val="1200"/>
              <a:buNone/>
              <a:defRPr sz="1200" b="1"/>
            </a:lvl8pPr>
            <a:lvl9pPr marL="4114800" lvl="8" indent="-228600" algn="l" rtl="0">
              <a:lnSpc>
                <a:spcPct val="90000"/>
              </a:lnSpc>
              <a:spcBef>
                <a:spcPts val="375"/>
              </a:spcBef>
              <a:spcAft>
                <a:spcPts val="0"/>
              </a:spcAft>
              <a:buClr>
                <a:schemeClr val="dk1"/>
              </a:buClr>
              <a:buSzPts val="1200"/>
              <a:buNone/>
              <a:defRPr sz="1200" b="1"/>
            </a:lvl9pPr>
          </a:lstStyle>
          <a:p>
            <a:endParaRPr/>
          </a:p>
        </p:txBody>
      </p:sp>
      <p:sp>
        <p:nvSpPr>
          <p:cNvPr id="151" name="Google Shape;151;p26"/>
          <p:cNvSpPr txBox="1">
            <a:spLocks noGrp="1"/>
          </p:cNvSpPr>
          <p:nvPr>
            <p:ph type="body" idx="2"/>
          </p:nvPr>
        </p:nvSpPr>
        <p:spPr>
          <a:xfrm>
            <a:off x="629842" y="1878806"/>
            <a:ext cx="3868200" cy="27633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52" name="Google Shape;152;p26"/>
          <p:cNvSpPr txBox="1">
            <a:spLocks noGrp="1"/>
          </p:cNvSpPr>
          <p:nvPr>
            <p:ph type="body" idx="3"/>
          </p:nvPr>
        </p:nvSpPr>
        <p:spPr>
          <a:xfrm>
            <a:off x="4629151" y="1260872"/>
            <a:ext cx="3887400" cy="6180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750"/>
              </a:spcBef>
              <a:spcAft>
                <a:spcPts val="0"/>
              </a:spcAft>
              <a:buClr>
                <a:schemeClr val="dk1"/>
              </a:buClr>
              <a:buSzPts val="1801"/>
              <a:buNone/>
              <a:defRPr sz="1801" b="1"/>
            </a:lvl1pPr>
            <a:lvl2pPr marL="914400" lvl="1" indent="-228600" algn="l" rtl="0">
              <a:lnSpc>
                <a:spcPct val="90000"/>
              </a:lnSpc>
              <a:spcBef>
                <a:spcPts val="375"/>
              </a:spcBef>
              <a:spcAft>
                <a:spcPts val="0"/>
              </a:spcAft>
              <a:buClr>
                <a:schemeClr val="dk1"/>
              </a:buClr>
              <a:buSzPts val="1500"/>
              <a:buNone/>
              <a:defRPr sz="1500" b="1"/>
            </a:lvl2pPr>
            <a:lvl3pPr marL="1371600" lvl="2" indent="-228600" algn="l" rtl="0">
              <a:lnSpc>
                <a:spcPct val="90000"/>
              </a:lnSpc>
              <a:spcBef>
                <a:spcPts val="375"/>
              </a:spcBef>
              <a:spcAft>
                <a:spcPts val="0"/>
              </a:spcAft>
              <a:buClr>
                <a:schemeClr val="dk1"/>
              </a:buClr>
              <a:buSzPts val="1349"/>
              <a:buNone/>
              <a:defRPr sz="1349" b="1"/>
            </a:lvl3pPr>
            <a:lvl4pPr marL="1828800" lvl="3" indent="-228600" algn="l" rtl="0">
              <a:lnSpc>
                <a:spcPct val="90000"/>
              </a:lnSpc>
              <a:spcBef>
                <a:spcPts val="375"/>
              </a:spcBef>
              <a:spcAft>
                <a:spcPts val="0"/>
              </a:spcAft>
              <a:buClr>
                <a:schemeClr val="dk1"/>
              </a:buClr>
              <a:buSzPts val="1200"/>
              <a:buNone/>
              <a:defRPr sz="1200" b="1"/>
            </a:lvl4pPr>
            <a:lvl5pPr marL="2286000" lvl="4" indent="-228600" algn="l" rtl="0">
              <a:lnSpc>
                <a:spcPct val="90000"/>
              </a:lnSpc>
              <a:spcBef>
                <a:spcPts val="375"/>
              </a:spcBef>
              <a:spcAft>
                <a:spcPts val="0"/>
              </a:spcAft>
              <a:buClr>
                <a:schemeClr val="dk1"/>
              </a:buClr>
              <a:buSzPts val="1200"/>
              <a:buNone/>
              <a:defRPr sz="1200" b="1"/>
            </a:lvl5pPr>
            <a:lvl6pPr marL="2743200" lvl="5" indent="-228600" algn="l" rtl="0">
              <a:lnSpc>
                <a:spcPct val="90000"/>
              </a:lnSpc>
              <a:spcBef>
                <a:spcPts val="375"/>
              </a:spcBef>
              <a:spcAft>
                <a:spcPts val="0"/>
              </a:spcAft>
              <a:buClr>
                <a:schemeClr val="dk1"/>
              </a:buClr>
              <a:buSzPts val="1200"/>
              <a:buNone/>
              <a:defRPr sz="1200" b="1"/>
            </a:lvl6pPr>
            <a:lvl7pPr marL="3200400" lvl="6" indent="-228600" algn="l" rtl="0">
              <a:lnSpc>
                <a:spcPct val="90000"/>
              </a:lnSpc>
              <a:spcBef>
                <a:spcPts val="375"/>
              </a:spcBef>
              <a:spcAft>
                <a:spcPts val="0"/>
              </a:spcAft>
              <a:buClr>
                <a:schemeClr val="dk1"/>
              </a:buClr>
              <a:buSzPts val="1200"/>
              <a:buNone/>
              <a:defRPr sz="1200" b="1"/>
            </a:lvl7pPr>
            <a:lvl8pPr marL="3657600" lvl="7" indent="-228600" algn="l" rtl="0">
              <a:lnSpc>
                <a:spcPct val="90000"/>
              </a:lnSpc>
              <a:spcBef>
                <a:spcPts val="375"/>
              </a:spcBef>
              <a:spcAft>
                <a:spcPts val="0"/>
              </a:spcAft>
              <a:buClr>
                <a:schemeClr val="dk1"/>
              </a:buClr>
              <a:buSzPts val="1200"/>
              <a:buNone/>
              <a:defRPr sz="1200" b="1"/>
            </a:lvl8pPr>
            <a:lvl9pPr marL="4114800" lvl="8" indent="-228600" algn="l" rtl="0">
              <a:lnSpc>
                <a:spcPct val="90000"/>
              </a:lnSpc>
              <a:spcBef>
                <a:spcPts val="375"/>
              </a:spcBef>
              <a:spcAft>
                <a:spcPts val="0"/>
              </a:spcAft>
              <a:buClr>
                <a:schemeClr val="dk1"/>
              </a:buClr>
              <a:buSzPts val="1200"/>
              <a:buNone/>
              <a:defRPr sz="1200" b="1"/>
            </a:lvl9pPr>
          </a:lstStyle>
          <a:p>
            <a:endParaRPr/>
          </a:p>
        </p:txBody>
      </p:sp>
      <p:sp>
        <p:nvSpPr>
          <p:cNvPr id="153" name="Google Shape;153;p26"/>
          <p:cNvSpPr txBox="1">
            <a:spLocks noGrp="1"/>
          </p:cNvSpPr>
          <p:nvPr>
            <p:ph type="body" idx="4"/>
          </p:nvPr>
        </p:nvSpPr>
        <p:spPr>
          <a:xfrm>
            <a:off x="4629151" y="1878806"/>
            <a:ext cx="3887400" cy="27633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54" name="Google Shape;154;p26"/>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5" name="Google Shape;155;p26"/>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6" name="Google Shape;156;p2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7"/>
        <p:cNvGrpSpPr/>
        <p:nvPr/>
      </p:nvGrpSpPr>
      <p:grpSpPr>
        <a:xfrm>
          <a:off x="0" y="0"/>
          <a:ext cx="0" cy="0"/>
          <a:chOff x="0" y="0"/>
          <a:chExt cx="0" cy="0"/>
        </a:xfrm>
      </p:grpSpPr>
      <p:sp>
        <p:nvSpPr>
          <p:cNvPr id="158" name="Google Shape;158;p27"/>
          <p:cNvSpPr txBox="1">
            <a:spLocks noGrp="1"/>
          </p:cNvSpPr>
          <p:nvPr>
            <p:ph type="title"/>
          </p:nvPr>
        </p:nvSpPr>
        <p:spPr>
          <a:xfrm>
            <a:off x="629843" y="342900"/>
            <a:ext cx="2949300" cy="12003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 name="Google Shape;159;p27"/>
          <p:cNvSpPr txBox="1">
            <a:spLocks noGrp="1"/>
          </p:cNvSpPr>
          <p:nvPr>
            <p:ph type="body" idx="1"/>
          </p:nvPr>
        </p:nvSpPr>
        <p:spPr>
          <a:xfrm>
            <a:off x="3887391" y="740571"/>
            <a:ext cx="4629300" cy="3655200"/>
          </a:xfrm>
          <a:prstGeom prst="rect">
            <a:avLst/>
          </a:prstGeom>
          <a:noFill/>
          <a:ln>
            <a:noFill/>
          </a:ln>
        </p:spPr>
        <p:txBody>
          <a:bodyPr spcFirstLastPara="1" wrap="square" lIns="91425" tIns="45700" rIns="91425" bIns="45700" anchor="t" anchorCtr="0"/>
          <a:lstStyle>
            <a:lvl1pPr marL="457200" lvl="0" indent="-381000" algn="l" rtl="0">
              <a:lnSpc>
                <a:spcPct val="90000"/>
              </a:lnSpc>
              <a:spcBef>
                <a:spcPts val="750"/>
              </a:spcBef>
              <a:spcAft>
                <a:spcPts val="0"/>
              </a:spcAft>
              <a:buClr>
                <a:schemeClr val="dk1"/>
              </a:buClr>
              <a:buSzPts val="2400"/>
              <a:buChar char="•"/>
              <a:defRPr sz="2400"/>
            </a:lvl1pPr>
            <a:lvl2pPr marL="914400" lvl="1" indent="-361950" algn="l" rtl="0">
              <a:lnSpc>
                <a:spcPct val="90000"/>
              </a:lnSpc>
              <a:spcBef>
                <a:spcPts val="375"/>
              </a:spcBef>
              <a:spcAft>
                <a:spcPts val="0"/>
              </a:spcAft>
              <a:buClr>
                <a:schemeClr val="dk1"/>
              </a:buClr>
              <a:buSzPts val="2100"/>
              <a:buChar char="•"/>
              <a:defRPr sz="2100"/>
            </a:lvl2pPr>
            <a:lvl3pPr marL="1371600" lvl="2" indent="-342963" algn="l" rtl="0">
              <a:lnSpc>
                <a:spcPct val="90000"/>
              </a:lnSpc>
              <a:spcBef>
                <a:spcPts val="375"/>
              </a:spcBef>
              <a:spcAft>
                <a:spcPts val="0"/>
              </a:spcAft>
              <a:buClr>
                <a:schemeClr val="dk1"/>
              </a:buClr>
              <a:buSzPts val="1801"/>
              <a:buChar char="•"/>
              <a:defRPr sz="1801"/>
            </a:lvl3pPr>
            <a:lvl4pPr marL="1828800" lvl="3" indent="-323850" algn="l" rtl="0">
              <a:lnSpc>
                <a:spcPct val="90000"/>
              </a:lnSpc>
              <a:spcBef>
                <a:spcPts val="375"/>
              </a:spcBef>
              <a:spcAft>
                <a:spcPts val="0"/>
              </a:spcAft>
              <a:buClr>
                <a:schemeClr val="dk1"/>
              </a:buClr>
              <a:buSzPts val="1500"/>
              <a:buChar char="•"/>
              <a:defRPr sz="1500"/>
            </a:lvl4pPr>
            <a:lvl5pPr marL="2286000" lvl="4" indent="-323850" algn="l" rtl="0">
              <a:lnSpc>
                <a:spcPct val="90000"/>
              </a:lnSpc>
              <a:spcBef>
                <a:spcPts val="375"/>
              </a:spcBef>
              <a:spcAft>
                <a:spcPts val="0"/>
              </a:spcAft>
              <a:buClr>
                <a:schemeClr val="dk1"/>
              </a:buClr>
              <a:buSzPts val="1500"/>
              <a:buChar char="•"/>
              <a:defRPr sz="1500"/>
            </a:lvl5pPr>
            <a:lvl6pPr marL="2743200" lvl="5" indent="-323850" algn="l" rtl="0">
              <a:lnSpc>
                <a:spcPct val="90000"/>
              </a:lnSpc>
              <a:spcBef>
                <a:spcPts val="375"/>
              </a:spcBef>
              <a:spcAft>
                <a:spcPts val="0"/>
              </a:spcAft>
              <a:buClr>
                <a:schemeClr val="dk1"/>
              </a:buClr>
              <a:buSzPts val="1500"/>
              <a:buChar char="•"/>
              <a:defRPr sz="1500"/>
            </a:lvl6pPr>
            <a:lvl7pPr marL="3200400" lvl="6" indent="-323850" algn="l" rtl="0">
              <a:lnSpc>
                <a:spcPct val="90000"/>
              </a:lnSpc>
              <a:spcBef>
                <a:spcPts val="375"/>
              </a:spcBef>
              <a:spcAft>
                <a:spcPts val="0"/>
              </a:spcAft>
              <a:buClr>
                <a:schemeClr val="dk1"/>
              </a:buClr>
              <a:buSzPts val="1500"/>
              <a:buChar char="•"/>
              <a:defRPr sz="1500"/>
            </a:lvl7pPr>
            <a:lvl8pPr marL="3657600" lvl="7" indent="-323850" algn="l" rtl="0">
              <a:lnSpc>
                <a:spcPct val="90000"/>
              </a:lnSpc>
              <a:spcBef>
                <a:spcPts val="375"/>
              </a:spcBef>
              <a:spcAft>
                <a:spcPts val="0"/>
              </a:spcAft>
              <a:buClr>
                <a:schemeClr val="dk1"/>
              </a:buClr>
              <a:buSzPts val="1500"/>
              <a:buChar char="•"/>
              <a:defRPr sz="1500"/>
            </a:lvl8pPr>
            <a:lvl9pPr marL="4114800" lvl="8" indent="-323850" algn="l" rtl="0">
              <a:lnSpc>
                <a:spcPct val="90000"/>
              </a:lnSpc>
              <a:spcBef>
                <a:spcPts val="375"/>
              </a:spcBef>
              <a:spcAft>
                <a:spcPts val="0"/>
              </a:spcAft>
              <a:buClr>
                <a:schemeClr val="dk1"/>
              </a:buClr>
              <a:buSzPts val="1500"/>
              <a:buChar char="•"/>
              <a:defRPr sz="1500"/>
            </a:lvl9pPr>
          </a:lstStyle>
          <a:p>
            <a:endParaRPr/>
          </a:p>
        </p:txBody>
      </p:sp>
      <p:sp>
        <p:nvSpPr>
          <p:cNvPr id="160" name="Google Shape;160;p27"/>
          <p:cNvSpPr txBox="1">
            <a:spLocks noGrp="1"/>
          </p:cNvSpPr>
          <p:nvPr>
            <p:ph type="body" idx="2"/>
          </p:nvPr>
        </p:nvSpPr>
        <p:spPr>
          <a:xfrm>
            <a:off x="629843" y="1543052"/>
            <a:ext cx="2949300" cy="28587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750"/>
              </a:spcBef>
              <a:spcAft>
                <a:spcPts val="0"/>
              </a:spcAft>
              <a:buClr>
                <a:schemeClr val="dk1"/>
              </a:buClr>
              <a:buSzPts val="1200"/>
              <a:buNone/>
              <a:defRPr sz="1200"/>
            </a:lvl1pPr>
            <a:lvl2pPr marL="914400" lvl="1" indent="-228600" algn="l" rtl="0">
              <a:lnSpc>
                <a:spcPct val="90000"/>
              </a:lnSpc>
              <a:spcBef>
                <a:spcPts val="375"/>
              </a:spcBef>
              <a:spcAft>
                <a:spcPts val="0"/>
              </a:spcAft>
              <a:buClr>
                <a:schemeClr val="dk1"/>
              </a:buClr>
              <a:buSzPts val="1051"/>
              <a:buNone/>
              <a:defRPr sz="1051"/>
            </a:lvl2pPr>
            <a:lvl3pPr marL="1371600" lvl="2" indent="-228600" algn="l" rtl="0">
              <a:lnSpc>
                <a:spcPct val="90000"/>
              </a:lnSpc>
              <a:spcBef>
                <a:spcPts val="375"/>
              </a:spcBef>
              <a:spcAft>
                <a:spcPts val="0"/>
              </a:spcAft>
              <a:buClr>
                <a:schemeClr val="dk1"/>
              </a:buClr>
              <a:buSzPts val="900"/>
              <a:buNone/>
              <a:defRPr sz="900"/>
            </a:lvl3pPr>
            <a:lvl4pPr marL="1828800" lvl="3" indent="-228600" algn="l" rtl="0">
              <a:lnSpc>
                <a:spcPct val="90000"/>
              </a:lnSpc>
              <a:spcBef>
                <a:spcPts val="375"/>
              </a:spcBef>
              <a:spcAft>
                <a:spcPts val="0"/>
              </a:spcAft>
              <a:buClr>
                <a:schemeClr val="dk1"/>
              </a:buClr>
              <a:buSzPts val="750"/>
              <a:buNone/>
              <a:defRPr sz="750"/>
            </a:lvl4pPr>
            <a:lvl5pPr marL="2286000" lvl="4" indent="-228600" algn="l" rtl="0">
              <a:lnSpc>
                <a:spcPct val="90000"/>
              </a:lnSpc>
              <a:spcBef>
                <a:spcPts val="375"/>
              </a:spcBef>
              <a:spcAft>
                <a:spcPts val="0"/>
              </a:spcAft>
              <a:buClr>
                <a:schemeClr val="dk1"/>
              </a:buClr>
              <a:buSzPts val="750"/>
              <a:buNone/>
              <a:defRPr sz="750"/>
            </a:lvl5pPr>
            <a:lvl6pPr marL="2743200" lvl="5" indent="-228600" algn="l" rtl="0">
              <a:lnSpc>
                <a:spcPct val="90000"/>
              </a:lnSpc>
              <a:spcBef>
                <a:spcPts val="375"/>
              </a:spcBef>
              <a:spcAft>
                <a:spcPts val="0"/>
              </a:spcAft>
              <a:buClr>
                <a:schemeClr val="dk1"/>
              </a:buClr>
              <a:buSzPts val="750"/>
              <a:buNone/>
              <a:defRPr sz="750"/>
            </a:lvl6pPr>
            <a:lvl7pPr marL="3200400" lvl="6" indent="-228600" algn="l" rtl="0">
              <a:lnSpc>
                <a:spcPct val="90000"/>
              </a:lnSpc>
              <a:spcBef>
                <a:spcPts val="375"/>
              </a:spcBef>
              <a:spcAft>
                <a:spcPts val="0"/>
              </a:spcAft>
              <a:buClr>
                <a:schemeClr val="dk1"/>
              </a:buClr>
              <a:buSzPts val="750"/>
              <a:buNone/>
              <a:defRPr sz="750"/>
            </a:lvl7pPr>
            <a:lvl8pPr marL="3657600" lvl="7" indent="-228600" algn="l" rtl="0">
              <a:lnSpc>
                <a:spcPct val="90000"/>
              </a:lnSpc>
              <a:spcBef>
                <a:spcPts val="375"/>
              </a:spcBef>
              <a:spcAft>
                <a:spcPts val="0"/>
              </a:spcAft>
              <a:buClr>
                <a:schemeClr val="dk1"/>
              </a:buClr>
              <a:buSzPts val="750"/>
              <a:buNone/>
              <a:defRPr sz="750"/>
            </a:lvl8pPr>
            <a:lvl9pPr marL="4114800" lvl="8" indent="-228600" algn="l" rtl="0">
              <a:lnSpc>
                <a:spcPct val="90000"/>
              </a:lnSpc>
              <a:spcBef>
                <a:spcPts val="375"/>
              </a:spcBef>
              <a:spcAft>
                <a:spcPts val="0"/>
              </a:spcAft>
              <a:buClr>
                <a:schemeClr val="dk1"/>
              </a:buClr>
              <a:buSzPts val="750"/>
              <a:buNone/>
              <a:defRPr sz="750"/>
            </a:lvl9pPr>
          </a:lstStyle>
          <a:p>
            <a:endParaRPr/>
          </a:p>
        </p:txBody>
      </p:sp>
      <p:sp>
        <p:nvSpPr>
          <p:cNvPr id="161" name="Google Shape;161;p27"/>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2" name="Google Shape;162;p27"/>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3" name="Google Shape;163;p2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4"/>
        <p:cNvGrpSpPr/>
        <p:nvPr/>
      </p:nvGrpSpPr>
      <p:grpSpPr>
        <a:xfrm>
          <a:off x="0" y="0"/>
          <a:ext cx="0" cy="0"/>
          <a:chOff x="0" y="0"/>
          <a:chExt cx="0" cy="0"/>
        </a:xfrm>
      </p:grpSpPr>
      <p:sp>
        <p:nvSpPr>
          <p:cNvPr id="165" name="Google Shape;165;p28"/>
          <p:cNvSpPr txBox="1">
            <a:spLocks noGrp="1"/>
          </p:cNvSpPr>
          <p:nvPr>
            <p:ph type="title"/>
          </p:nvPr>
        </p:nvSpPr>
        <p:spPr>
          <a:xfrm>
            <a:off x="628654" y="273844"/>
            <a:ext cx="7886700" cy="9942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6" name="Google Shape;166;p28"/>
          <p:cNvSpPr txBox="1">
            <a:spLocks noGrp="1"/>
          </p:cNvSpPr>
          <p:nvPr>
            <p:ph type="body" idx="1"/>
          </p:nvPr>
        </p:nvSpPr>
        <p:spPr>
          <a:xfrm rot="5400000">
            <a:off x="2940304" y="-942431"/>
            <a:ext cx="3263400" cy="78867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67" name="Google Shape;167;p28"/>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8" name="Google Shape;168;p28"/>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9" name="Google Shape;169;p28"/>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rot="5400000">
            <a:off x="5350054" y="1467546"/>
            <a:ext cx="4359000" cy="19716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2" name="Google Shape;172;p29"/>
          <p:cNvSpPr txBox="1">
            <a:spLocks noGrp="1"/>
          </p:cNvSpPr>
          <p:nvPr>
            <p:ph type="body" idx="1"/>
          </p:nvPr>
        </p:nvSpPr>
        <p:spPr>
          <a:xfrm rot="5400000">
            <a:off x="1349476" y="-447054"/>
            <a:ext cx="4359000" cy="58008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73" name="Google Shape;173;p29"/>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4" name="Google Shape;174;p29"/>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5" name="Google Shape;175;p29"/>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65501" y="1233175"/>
            <a:ext cx="4045200" cy="1482300"/>
          </a:xfrm>
          <a:prstGeom prst="rect">
            <a:avLst/>
          </a:prstGeom>
          <a:noFill/>
          <a:ln>
            <a:noFill/>
          </a:ln>
        </p:spPr>
        <p:txBody>
          <a:bodyPr spcFirstLastPara="1" wrap="square" lIns="91425" tIns="91425" rIns="91425" bIns="91425" anchor="b" anchorCtr="0"/>
          <a:lstStyle>
            <a:lvl1pPr lvl="0" algn="ctr">
              <a:lnSpc>
                <a:spcPct val="90000"/>
              </a:lnSpc>
              <a:spcBef>
                <a:spcPts val="0"/>
              </a:spcBef>
              <a:spcAft>
                <a:spcPts val="0"/>
              </a:spcAft>
              <a:buClr>
                <a:schemeClr val="dk1"/>
              </a:buClr>
              <a:buSzPts val="4200"/>
              <a:buFont typeface="Calibri"/>
              <a:buNone/>
              <a:defRPr sz="4201"/>
            </a:lvl1pPr>
            <a:lvl2pPr lvl="1" algn="ctr">
              <a:spcBef>
                <a:spcPts val="0"/>
              </a:spcBef>
              <a:spcAft>
                <a:spcPts val="0"/>
              </a:spcAft>
              <a:buSzPts val="4200"/>
              <a:buNone/>
              <a:defRPr sz="4201"/>
            </a:lvl2pPr>
            <a:lvl3pPr lvl="2" algn="ctr">
              <a:spcBef>
                <a:spcPts val="0"/>
              </a:spcBef>
              <a:spcAft>
                <a:spcPts val="0"/>
              </a:spcAft>
              <a:buSzPts val="4200"/>
              <a:buNone/>
              <a:defRPr sz="4201"/>
            </a:lvl3pPr>
            <a:lvl4pPr lvl="3" algn="ctr">
              <a:spcBef>
                <a:spcPts val="0"/>
              </a:spcBef>
              <a:spcAft>
                <a:spcPts val="0"/>
              </a:spcAft>
              <a:buSzPts val="4200"/>
              <a:buNone/>
              <a:defRPr sz="4201"/>
            </a:lvl4pPr>
            <a:lvl5pPr lvl="4" algn="ctr">
              <a:spcBef>
                <a:spcPts val="0"/>
              </a:spcBef>
              <a:spcAft>
                <a:spcPts val="0"/>
              </a:spcAft>
              <a:buSzPts val="4200"/>
              <a:buNone/>
              <a:defRPr sz="4201"/>
            </a:lvl5pPr>
            <a:lvl6pPr lvl="5" algn="ctr">
              <a:spcBef>
                <a:spcPts val="0"/>
              </a:spcBef>
              <a:spcAft>
                <a:spcPts val="0"/>
              </a:spcAft>
              <a:buSzPts val="4200"/>
              <a:buNone/>
              <a:defRPr sz="4201"/>
            </a:lvl6pPr>
            <a:lvl7pPr lvl="6" algn="ctr">
              <a:spcBef>
                <a:spcPts val="0"/>
              </a:spcBef>
              <a:spcAft>
                <a:spcPts val="0"/>
              </a:spcAft>
              <a:buSzPts val="4200"/>
              <a:buNone/>
              <a:defRPr sz="4201"/>
            </a:lvl7pPr>
            <a:lvl8pPr lvl="7" algn="ctr">
              <a:spcBef>
                <a:spcPts val="0"/>
              </a:spcBef>
              <a:spcAft>
                <a:spcPts val="0"/>
              </a:spcAft>
              <a:buSzPts val="4200"/>
              <a:buNone/>
              <a:defRPr sz="4201"/>
            </a:lvl8pPr>
            <a:lvl9pPr lvl="8" algn="ctr">
              <a:spcBef>
                <a:spcPts val="0"/>
              </a:spcBef>
              <a:spcAft>
                <a:spcPts val="0"/>
              </a:spcAft>
              <a:buSzPts val="4200"/>
              <a:buNone/>
              <a:defRPr sz="4201"/>
            </a:lvl9pPr>
          </a:lstStyle>
          <a:p>
            <a:endParaRPr/>
          </a:p>
        </p:txBody>
      </p:sp>
      <p:sp>
        <p:nvSpPr>
          <p:cNvPr id="19" name="Google Shape;19;p3"/>
          <p:cNvSpPr txBox="1">
            <a:spLocks noGrp="1"/>
          </p:cNvSpPr>
          <p:nvPr>
            <p:ph type="subTitle" idx="1"/>
          </p:nvPr>
        </p:nvSpPr>
        <p:spPr>
          <a:xfrm>
            <a:off x="265501" y="2803076"/>
            <a:ext cx="4045200" cy="1235100"/>
          </a:xfrm>
          <a:prstGeom prst="rect">
            <a:avLst/>
          </a:prstGeom>
          <a:noFill/>
          <a:ln>
            <a:noFill/>
          </a:ln>
        </p:spPr>
        <p:txBody>
          <a:bodyPr spcFirstLastPara="1" wrap="square" lIns="91425" tIns="91425" rIns="91425" bIns="91425" anchor="t" anchorCtr="0"/>
          <a:lstStyle>
            <a:lvl1pPr lvl="0" algn="ctr">
              <a:lnSpc>
                <a:spcPct val="100000"/>
              </a:lnSpc>
              <a:spcBef>
                <a:spcPts val="0"/>
              </a:spcBef>
              <a:spcAft>
                <a:spcPts val="0"/>
              </a:spcAft>
              <a:buClr>
                <a:schemeClr val="dk1"/>
              </a:buClr>
              <a:buSzPts val="2100"/>
              <a:buNone/>
              <a:defRPr sz="2100"/>
            </a:lvl1pPr>
            <a:lvl2pPr lvl="1" algn="ctr">
              <a:lnSpc>
                <a:spcPct val="100000"/>
              </a:lnSpc>
              <a:spcBef>
                <a:spcPts val="0"/>
              </a:spcBef>
              <a:spcAft>
                <a:spcPts val="0"/>
              </a:spcAft>
              <a:buClr>
                <a:schemeClr val="dk1"/>
              </a:buClr>
              <a:buSzPts val="2100"/>
              <a:buNone/>
              <a:defRPr sz="2100"/>
            </a:lvl2pPr>
            <a:lvl3pPr lvl="2" algn="ctr">
              <a:lnSpc>
                <a:spcPct val="100000"/>
              </a:lnSpc>
              <a:spcBef>
                <a:spcPts val="0"/>
              </a:spcBef>
              <a:spcAft>
                <a:spcPts val="0"/>
              </a:spcAft>
              <a:buClr>
                <a:schemeClr val="dk1"/>
              </a:buClr>
              <a:buSzPts val="2100"/>
              <a:buNone/>
              <a:defRPr sz="2100"/>
            </a:lvl3pPr>
            <a:lvl4pPr lvl="3" algn="ctr">
              <a:lnSpc>
                <a:spcPct val="100000"/>
              </a:lnSpc>
              <a:spcBef>
                <a:spcPts val="0"/>
              </a:spcBef>
              <a:spcAft>
                <a:spcPts val="0"/>
              </a:spcAft>
              <a:buClr>
                <a:schemeClr val="dk1"/>
              </a:buClr>
              <a:buSzPts val="2100"/>
              <a:buNone/>
              <a:defRPr sz="2100"/>
            </a:lvl4pPr>
            <a:lvl5pPr lvl="4" algn="ctr">
              <a:lnSpc>
                <a:spcPct val="100000"/>
              </a:lnSpc>
              <a:spcBef>
                <a:spcPts val="0"/>
              </a:spcBef>
              <a:spcAft>
                <a:spcPts val="0"/>
              </a:spcAft>
              <a:buClr>
                <a:schemeClr val="dk1"/>
              </a:buClr>
              <a:buSzPts val="2100"/>
              <a:buNone/>
              <a:defRPr sz="2100"/>
            </a:lvl5pPr>
            <a:lvl6pPr lvl="5" algn="ctr">
              <a:lnSpc>
                <a:spcPct val="100000"/>
              </a:lnSpc>
              <a:spcBef>
                <a:spcPts val="0"/>
              </a:spcBef>
              <a:spcAft>
                <a:spcPts val="0"/>
              </a:spcAft>
              <a:buClr>
                <a:schemeClr val="dk1"/>
              </a:buClr>
              <a:buSzPts val="2100"/>
              <a:buNone/>
              <a:defRPr sz="2100"/>
            </a:lvl6pPr>
            <a:lvl7pPr lvl="6" algn="ctr">
              <a:lnSpc>
                <a:spcPct val="100000"/>
              </a:lnSpc>
              <a:spcBef>
                <a:spcPts val="0"/>
              </a:spcBef>
              <a:spcAft>
                <a:spcPts val="0"/>
              </a:spcAft>
              <a:buClr>
                <a:schemeClr val="dk1"/>
              </a:buClr>
              <a:buSzPts val="2100"/>
              <a:buNone/>
              <a:defRPr sz="2100"/>
            </a:lvl7pPr>
            <a:lvl8pPr lvl="7" algn="ctr">
              <a:lnSpc>
                <a:spcPct val="100000"/>
              </a:lnSpc>
              <a:spcBef>
                <a:spcPts val="0"/>
              </a:spcBef>
              <a:spcAft>
                <a:spcPts val="0"/>
              </a:spcAft>
              <a:buClr>
                <a:schemeClr val="dk1"/>
              </a:buClr>
              <a:buSzPts val="2100"/>
              <a:buNone/>
              <a:defRPr sz="2100"/>
            </a:lvl8pPr>
            <a:lvl9pPr lvl="8" algn="ctr">
              <a:lnSpc>
                <a:spcPct val="100000"/>
              </a:lnSpc>
              <a:spcBef>
                <a:spcPts val="0"/>
              </a:spcBef>
              <a:spcAft>
                <a:spcPts val="0"/>
              </a:spcAft>
              <a:buClr>
                <a:schemeClr val="dk1"/>
              </a:buClr>
              <a:buSzPts val="2100"/>
              <a:buNone/>
              <a:defRPr sz="2100"/>
            </a:lvl9pPr>
          </a:lstStyle>
          <a:p>
            <a:endParaRPr/>
          </a:p>
        </p:txBody>
      </p:sp>
      <p:sp>
        <p:nvSpPr>
          <p:cNvPr id="20" name="Google Shape;20;p3"/>
          <p:cNvSpPr txBox="1">
            <a:spLocks noGrp="1"/>
          </p:cNvSpPr>
          <p:nvPr>
            <p:ph type="body" idx="2"/>
          </p:nvPr>
        </p:nvSpPr>
        <p:spPr>
          <a:xfrm>
            <a:off x="4939503" y="724075"/>
            <a:ext cx="3837001" cy="3695100"/>
          </a:xfrm>
          <a:prstGeom prst="rect">
            <a:avLst/>
          </a:prstGeom>
          <a:noFill/>
          <a:ln>
            <a:noFill/>
          </a:ln>
        </p:spPr>
        <p:txBody>
          <a:bodyPr spcFirstLastPara="1" wrap="square" lIns="91425" tIns="91425" rIns="91425" bIns="91425" anchor="ctr" anchorCtr="0"/>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1600"/>
              </a:spcBef>
              <a:spcAft>
                <a:spcPts val="0"/>
              </a:spcAft>
              <a:buClr>
                <a:schemeClr val="dk1"/>
              </a:buClr>
              <a:buSzPts val="1400"/>
              <a:buChar char="○"/>
              <a:defRPr/>
            </a:lvl2pPr>
            <a:lvl3pPr marL="1371600" lvl="2" indent="-317500" algn="l">
              <a:lnSpc>
                <a:spcPct val="90000"/>
              </a:lnSpc>
              <a:spcBef>
                <a:spcPts val="1600"/>
              </a:spcBef>
              <a:spcAft>
                <a:spcPts val="0"/>
              </a:spcAft>
              <a:buClr>
                <a:schemeClr val="dk1"/>
              </a:buClr>
              <a:buSzPts val="1400"/>
              <a:buChar char="■"/>
              <a:defRPr/>
            </a:lvl3pPr>
            <a:lvl4pPr marL="1828800" lvl="3" indent="-317500" algn="l">
              <a:lnSpc>
                <a:spcPct val="90000"/>
              </a:lnSpc>
              <a:spcBef>
                <a:spcPts val="1600"/>
              </a:spcBef>
              <a:spcAft>
                <a:spcPts val="0"/>
              </a:spcAft>
              <a:buClr>
                <a:schemeClr val="dk1"/>
              </a:buClr>
              <a:buSzPts val="1400"/>
              <a:buChar char="●"/>
              <a:defRPr/>
            </a:lvl4pPr>
            <a:lvl5pPr marL="2286000" lvl="4" indent="-317500" algn="l">
              <a:lnSpc>
                <a:spcPct val="90000"/>
              </a:lnSpc>
              <a:spcBef>
                <a:spcPts val="1600"/>
              </a:spcBef>
              <a:spcAft>
                <a:spcPts val="0"/>
              </a:spcAft>
              <a:buClr>
                <a:schemeClr val="dk1"/>
              </a:buClr>
              <a:buSzPts val="1400"/>
              <a:buChar char="○"/>
              <a:defRPr/>
            </a:lvl5pPr>
            <a:lvl6pPr marL="2743200" lvl="5" indent="-317500" algn="l">
              <a:lnSpc>
                <a:spcPct val="90000"/>
              </a:lnSpc>
              <a:spcBef>
                <a:spcPts val="1600"/>
              </a:spcBef>
              <a:spcAft>
                <a:spcPts val="0"/>
              </a:spcAft>
              <a:buClr>
                <a:schemeClr val="dk1"/>
              </a:buClr>
              <a:buSzPts val="1400"/>
              <a:buChar char="■"/>
              <a:defRPr/>
            </a:lvl6pPr>
            <a:lvl7pPr marL="3200400" lvl="6" indent="-317500" algn="l">
              <a:lnSpc>
                <a:spcPct val="90000"/>
              </a:lnSpc>
              <a:spcBef>
                <a:spcPts val="1600"/>
              </a:spcBef>
              <a:spcAft>
                <a:spcPts val="0"/>
              </a:spcAft>
              <a:buClr>
                <a:schemeClr val="dk1"/>
              </a:buClr>
              <a:buSzPts val="1400"/>
              <a:buChar char="●"/>
              <a:defRPr/>
            </a:lvl7pPr>
            <a:lvl8pPr marL="3657600" lvl="7" indent="-317500" algn="l">
              <a:lnSpc>
                <a:spcPct val="90000"/>
              </a:lnSpc>
              <a:spcBef>
                <a:spcPts val="1600"/>
              </a:spcBef>
              <a:spcAft>
                <a:spcPts val="0"/>
              </a:spcAft>
              <a:buClr>
                <a:schemeClr val="dk1"/>
              </a:buClr>
              <a:buSzPts val="1400"/>
              <a:buChar char="○"/>
              <a:defRPr/>
            </a:lvl8pPr>
            <a:lvl9pPr marL="4114800" lvl="8" indent="-317500" algn="l">
              <a:lnSpc>
                <a:spcPct val="90000"/>
              </a:lnSpc>
              <a:spcBef>
                <a:spcPts val="1600"/>
              </a:spcBef>
              <a:spcAft>
                <a:spcPts val="1600"/>
              </a:spcAft>
              <a:buClr>
                <a:schemeClr val="dk1"/>
              </a:buClr>
              <a:buSzPts val="1400"/>
              <a:buChar char="■"/>
              <a:defRPr/>
            </a:lvl9pPr>
          </a:lstStyle>
          <a:p>
            <a:endParaRPr/>
          </a:p>
        </p:txBody>
      </p:sp>
      <p:sp>
        <p:nvSpPr>
          <p:cNvPr id="21" name="Google Shape;21;p3"/>
          <p:cNvSpPr txBox="1">
            <a:spLocks noGrp="1"/>
          </p:cNvSpPr>
          <p:nvPr>
            <p:ph type="sldNum" idx="12"/>
          </p:nvPr>
        </p:nvSpPr>
        <p:spPr>
          <a:xfrm>
            <a:off x="8472459" y="4663217"/>
            <a:ext cx="548700" cy="393600"/>
          </a:xfrm>
          <a:prstGeom prst="rect">
            <a:avLst/>
          </a:prstGeom>
          <a:noFill/>
          <a:ln>
            <a:noFill/>
          </a:ln>
        </p:spPr>
        <p:txBody>
          <a:bodyPr spcFirstLastPara="1" wrap="square" lIns="91425" tIns="91425" rIns="91425" bIns="91425" anchor="ctr" anchorCtr="0">
            <a:noAutofit/>
          </a:bodyPr>
          <a:lstStyle>
            <a:lvl1pPr marL="0" lvl="0"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lvl="1"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lvl="2"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lvl="3"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lvl="4"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lvl="5"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lvl="6"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lvl="7"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lvl="8"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167">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sp>
        <p:nvSpPr>
          <p:cNvPr id="29" name="Google Shape;29;p5"/>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8"/>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8"/>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8"/>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623889" y="1282304"/>
            <a:ext cx="7886700" cy="2139553"/>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1"/>
          <p:cNvSpPr txBox="1">
            <a:spLocks noGrp="1"/>
          </p:cNvSpPr>
          <p:nvPr>
            <p:ph type="body" idx="1"/>
          </p:nvPr>
        </p:nvSpPr>
        <p:spPr>
          <a:xfrm>
            <a:off x="623889" y="3442098"/>
            <a:ext cx="7886700" cy="1125140"/>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750"/>
              </a:spcBef>
              <a:spcAft>
                <a:spcPts val="0"/>
              </a:spcAft>
              <a:buClr>
                <a:srgbClr val="888888"/>
              </a:buClr>
              <a:buSzPts val="1801"/>
              <a:buNone/>
              <a:defRPr sz="1801">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49"/>
              <a:buNone/>
              <a:defRPr sz="1349">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61" name="Google Shape;61;p11"/>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1"/>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4"/>
        <p:cNvGrpSpPr/>
        <p:nvPr/>
      </p:nvGrpSpPr>
      <p:grpSpPr>
        <a:xfrm>
          <a:off x="0" y="0"/>
          <a:ext cx="0" cy="0"/>
          <a:chOff x="0" y="0"/>
          <a:chExt cx="0" cy="0"/>
        </a:xfrm>
      </p:grpSpPr>
      <p:sp>
        <p:nvSpPr>
          <p:cNvPr id="65" name="Google Shape;65;p12"/>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12"/>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750"/>
              </a:spcBef>
              <a:spcAft>
                <a:spcPts val="0"/>
              </a:spcAft>
              <a:buClr>
                <a:schemeClr val="dk1"/>
              </a:buClr>
              <a:buSzPts val="1801"/>
              <a:buNone/>
              <a:defRPr sz="1801"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49"/>
              <a:buNone/>
              <a:defRPr sz="1349"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67" name="Google Shape;67;p12"/>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8" name="Google Shape;68;p12"/>
          <p:cNvSpPr txBox="1">
            <a:spLocks noGrp="1"/>
          </p:cNvSpPr>
          <p:nvPr>
            <p:ph type="body" idx="3"/>
          </p:nvPr>
        </p:nvSpPr>
        <p:spPr>
          <a:xfrm>
            <a:off x="4629151" y="1260872"/>
            <a:ext cx="3887390" cy="617934"/>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750"/>
              </a:spcBef>
              <a:spcAft>
                <a:spcPts val="0"/>
              </a:spcAft>
              <a:buClr>
                <a:schemeClr val="dk1"/>
              </a:buClr>
              <a:buSzPts val="1801"/>
              <a:buNone/>
              <a:defRPr sz="1801"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49"/>
              <a:buNone/>
              <a:defRPr sz="1349"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69" name="Google Shape;69;p12"/>
          <p:cNvSpPr txBox="1">
            <a:spLocks noGrp="1"/>
          </p:cNvSpPr>
          <p:nvPr>
            <p:ph type="body" idx="4"/>
          </p:nvPr>
        </p:nvSpPr>
        <p:spPr>
          <a:xfrm>
            <a:off x="4629151" y="1878806"/>
            <a:ext cx="3887390" cy="2763441"/>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0" name="Google Shape;70;p12"/>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2"/>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629843" y="342900"/>
            <a:ext cx="2949179" cy="120015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3"/>
          <p:cNvSpPr txBox="1">
            <a:spLocks noGrp="1"/>
          </p:cNvSpPr>
          <p:nvPr>
            <p:ph type="body" idx="1"/>
          </p:nvPr>
        </p:nvSpPr>
        <p:spPr>
          <a:xfrm>
            <a:off x="3887391" y="740571"/>
            <a:ext cx="4629150" cy="3655219"/>
          </a:xfrm>
          <a:prstGeom prst="rect">
            <a:avLst/>
          </a:prstGeom>
          <a:noFill/>
          <a:ln>
            <a:noFill/>
          </a:ln>
        </p:spPr>
        <p:txBody>
          <a:bodyPr spcFirstLastPara="1" wrap="square" lIns="91425" tIns="45700" rIns="91425" bIns="45700" anchor="t" anchorCtr="0"/>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63" algn="l">
              <a:lnSpc>
                <a:spcPct val="90000"/>
              </a:lnSpc>
              <a:spcBef>
                <a:spcPts val="375"/>
              </a:spcBef>
              <a:spcAft>
                <a:spcPts val="0"/>
              </a:spcAft>
              <a:buClr>
                <a:schemeClr val="dk1"/>
              </a:buClr>
              <a:buSzPts val="1801"/>
              <a:buChar char="•"/>
              <a:defRPr sz="1801"/>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76" name="Google Shape;76;p13"/>
          <p:cNvSpPr txBox="1">
            <a:spLocks noGrp="1"/>
          </p:cNvSpPr>
          <p:nvPr>
            <p:ph type="body" idx="2"/>
          </p:nvPr>
        </p:nvSpPr>
        <p:spPr>
          <a:xfrm>
            <a:off x="629843" y="1543052"/>
            <a:ext cx="2949179" cy="2858691"/>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1"/>
              <a:buNone/>
              <a:defRPr sz="1051"/>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77" name="Google Shape;77;p13"/>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4"/>
          <p:cNvSpPr txBox="1">
            <a:spLocks noGrp="1"/>
          </p:cNvSpPr>
          <p:nvPr>
            <p:ph type="body" idx="1"/>
          </p:nvPr>
        </p:nvSpPr>
        <p:spPr>
          <a:xfrm rot="5400000">
            <a:off x="2940252" y="-942379"/>
            <a:ext cx="3263504" cy="78867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3" name="Google Shape;83;p14"/>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4"/>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4"/>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rot="5400000">
            <a:off x="5350077" y="1467448"/>
            <a:ext cx="4358879" cy="1971675"/>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5"/>
          <p:cNvSpPr txBox="1">
            <a:spLocks noGrp="1"/>
          </p:cNvSpPr>
          <p:nvPr>
            <p:ph type="body" idx="1"/>
          </p:nvPr>
        </p:nvSpPr>
        <p:spPr>
          <a:xfrm rot="5400000">
            <a:off x="1349574" y="-447077"/>
            <a:ext cx="4358879" cy="5800725"/>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9" name="Google Shape;89;p15"/>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5"/>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5"/>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3300"/>
              <a:buFont typeface="Ubuntu"/>
              <a:buNone/>
              <a:defRPr sz="3300" i="0" u="none" strike="noStrike" cap="none">
                <a:solidFill>
                  <a:schemeClr val="dk1"/>
                </a:solidFill>
                <a:latin typeface="Ubuntu"/>
                <a:ea typeface="Ubuntu"/>
                <a:cs typeface="Ubuntu"/>
                <a:sym typeface="Ubuntu"/>
              </a:defRPr>
            </a:lvl1pPr>
            <a:lvl2pPr lvl="1">
              <a:spcBef>
                <a:spcPts val="0"/>
              </a:spcBef>
              <a:spcAft>
                <a:spcPts val="0"/>
              </a:spcAft>
              <a:buSzPts val="1400"/>
              <a:buFont typeface="Ubuntu"/>
              <a:buNone/>
              <a:defRPr sz="1800">
                <a:latin typeface="Ubuntu"/>
                <a:ea typeface="Ubuntu"/>
                <a:cs typeface="Ubuntu"/>
                <a:sym typeface="Ubuntu"/>
              </a:defRPr>
            </a:lvl2pPr>
            <a:lvl3pPr lvl="2">
              <a:spcBef>
                <a:spcPts val="0"/>
              </a:spcBef>
              <a:spcAft>
                <a:spcPts val="0"/>
              </a:spcAft>
              <a:buSzPts val="1400"/>
              <a:buFont typeface="Ubuntu"/>
              <a:buNone/>
              <a:defRPr sz="1800">
                <a:latin typeface="Ubuntu"/>
                <a:ea typeface="Ubuntu"/>
                <a:cs typeface="Ubuntu"/>
                <a:sym typeface="Ubuntu"/>
              </a:defRPr>
            </a:lvl3pPr>
            <a:lvl4pPr lvl="3">
              <a:spcBef>
                <a:spcPts val="0"/>
              </a:spcBef>
              <a:spcAft>
                <a:spcPts val="0"/>
              </a:spcAft>
              <a:buSzPts val="1400"/>
              <a:buFont typeface="Ubuntu"/>
              <a:buNone/>
              <a:defRPr sz="1800">
                <a:latin typeface="Ubuntu"/>
                <a:ea typeface="Ubuntu"/>
                <a:cs typeface="Ubuntu"/>
                <a:sym typeface="Ubuntu"/>
              </a:defRPr>
            </a:lvl4pPr>
            <a:lvl5pPr lvl="4">
              <a:spcBef>
                <a:spcPts val="0"/>
              </a:spcBef>
              <a:spcAft>
                <a:spcPts val="0"/>
              </a:spcAft>
              <a:buSzPts val="1400"/>
              <a:buFont typeface="Ubuntu"/>
              <a:buNone/>
              <a:defRPr sz="1800">
                <a:latin typeface="Ubuntu"/>
                <a:ea typeface="Ubuntu"/>
                <a:cs typeface="Ubuntu"/>
                <a:sym typeface="Ubuntu"/>
              </a:defRPr>
            </a:lvl5pPr>
            <a:lvl6pPr lvl="5">
              <a:spcBef>
                <a:spcPts val="0"/>
              </a:spcBef>
              <a:spcAft>
                <a:spcPts val="0"/>
              </a:spcAft>
              <a:buSzPts val="1400"/>
              <a:buFont typeface="Ubuntu"/>
              <a:buNone/>
              <a:defRPr sz="1800">
                <a:latin typeface="Ubuntu"/>
                <a:ea typeface="Ubuntu"/>
                <a:cs typeface="Ubuntu"/>
                <a:sym typeface="Ubuntu"/>
              </a:defRPr>
            </a:lvl6pPr>
            <a:lvl7pPr lvl="6">
              <a:spcBef>
                <a:spcPts val="0"/>
              </a:spcBef>
              <a:spcAft>
                <a:spcPts val="0"/>
              </a:spcAft>
              <a:buSzPts val="1400"/>
              <a:buFont typeface="Ubuntu"/>
              <a:buNone/>
              <a:defRPr sz="1800">
                <a:latin typeface="Ubuntu"/>
                <a:ea typeface="Ubuntu"/>
                <a:cs typeface="Ubuntu"/>
                <a:sym typeface="Ubuntu"/>
              </a:defRPr>
            </a:lvl7pPr>
            <a:lvl8pPr lvl="7">
              <a:spcBef>
                <a:spcPts val="0"/>
              </a:spcBef>
              <a:spcAft>
                <a:spcPts val="0"/>
              </a:spcAft>
              <a:buSzPts val="1400"/>
              <a:buFont typeface="Ubuntu"/>
              <a:buNone/>
              <a:defRPr sz="1800">
                <a:latin typeface="Ubuntu"/>
                <a:ea typeface="Ubuntu"/>
                <a:cs typeface="Ubuntu"/>
                <a:sym typeface="Ubuntu"/>
              </a:defRPr>
            </a:lvl8pPr>
            <a:lvl9pPr lvl="8">
              <a:spcBef>
                <a:spcPts val="0"/>
              </a:spcBef>
              <a:spcAft>
                <a:spcPts val="0"/>
              </a:spcAft>
              <a:buSzPts val="1400"/>
              <a:buFont typeface="Ubuntu"/>
              <a:buNone/>
              <a:defRPr sz="1800">
                <a:latin typeface="Ubuntu"/>
                <a:ea typeface="Ubuntu"/>
                <a:cs typeface="Ubuntu"/>
                <a:sym typeface="Ubuntu"/>
              </a:defRPr>
            </a:lvl9pPr>
          </a:lstStyle>
          <a:p>
            <a:endParaRPr/>
          </a:p>
        </p:txBody>
      </p:sp>
      <p:sp>
        <p:nvSpPr>
          <p:cNvPr id="7" name="Google Shape;7;p1"/>
          <p:cNvSpPr txBox="1">
            <a:spLocks noGrp="1"/>
          </p:cNvSpPr>
          <p:nvPr>
            <p:ph type="body" idx="1"/>
          </p:nvPr>
        </p:nvSpPr>
        <p:spPr>
          <a:xfrm>
            <a:off x="628654" y="1369219"/>
            <a:ext cx="7886700" cy="3263504"/>
          </a:xfrm>
          <a:prstGeom prst="rect">
            <a:avLst/>
          </a:prstGeom>
          <a:noFill/>
          <a:ln>
            <a:noFill/>
          </a:ln>
        </p:spPr>
        <p:txBody>
          <a:bodyPr spcFirstLastPara="1" wrap="square" lIns="91425" tIns="45700" rIns="91425" bIns="45700" anchor="t" anchorCtr="0"/>
          <a:lstStyle>
            <a:lvl1pPr marL="457200" marR="0" lvl="0" indent="-361950" algn="l" rtl="0">
              <a:lnSpc>
                <a:spcPct val="90000"/>
              </a:lnSpc>
              <a:spcBef>
                <a:spcPts val="750"/>
              </a:spcBef>
              <a:spcAft>
                <a:spcPts val="0"/>
              </a:spcAft>
              <a:buClr>
                <a:schemeClr val="dk1"/>
              </a:buClr>
              <a:buSzPts val="2100"/>
              <a:buFont typeface="Ubuntu"/>
              <a:buChar char="•"/>
              <a:defRPr sz="2100" i="0" u="none" strike="noStrike" cap="none">
                <a:solidFill>
                  <a:schemeClr val="dk1"/>
                </a:solidFill>
                <a:latin typeface="Ubuntu"/>
                <a:ea typeface="Ubuntu"/>
                <a:cs typeface="Ubuntu"/>
                <a:sym typeface="Ubuntu"/>
              </a:defRPr>
            </a:lvl1pPr>
            <a:lvl2pPr marL="914400" marR="0" lvl="1" indent="-342963" algn="l" rtl="0">
              <a:lnSpc>
                <a:spcPct val="90000"/>
              </a:lnSpc>
              <a:spcBef>
                <a:spcPts val="375"/>
              </a:spcBef>
              <a:spcAft>
                <a:spcPts val="0"/>
              </a:spcAft>
              <a:buClr>
                <a:schemeClr val="dk1"/>
              </a:buClr>
              <a:buSzPts val="1801"/>
              <a:buFont typeface="Ubuntu"/>
              <a:buChar char="•"/>
              <a:defRPr sz="1801" i="0" u="none" strike="noStrike" cap="none">
                <a:solidFill>
                  <a:schemeClr val="dk1"/>
                </a:solidFill>
                <a:latin typeface="Ubuntu"/>
                <a:ea typeface="Ubuntu"/>
                <a:cs typeface="Ubuntu"/>
                <a:sym typeface="Ubuntu"/>
              </a:defRPr>
            </a:lvl2pPr>
            <a:lvl3pPr marL="1371600" marR="0" lvl="2" indent="-323850" algn="l" rtl="0">
              <a:lnSpc>
                <a:spcPct val="90000"/>
              </a:lnSpc>
              <a:spcBef>
                <a:spcPts val="375"/>
              </a:spcBef>
              <a:spcAft>
                <a:spcPts val="0"/>
              </a:spcAft>
              <a:buClr>
                <a:schemeClr val="dk1"/>
              </a:buClr>
              <a:buSzPts val="1500"/>
              <a:buFont typeface="Ubuntu"/>
              <a:buChar char="•"/>
              <a:defRPr sz="1500" i="0" u="none" strike="noStrike" cap="none">
                <a:solidFill>
                  <a:schemeClr val="dk1"/>
                </a:solidFill>
                <a:latin typeface="Ubuntu"/>
                <a:ea typeface="Ubuntu"/>
                <a:cs typeface="Ubuntu"/>
                <a:sym typeface="Ubuntu"/>
              </a:defRPr>
            </a:lvl3pPr>
            <a:lvl4pPr marL="1828800" marR="0" lvl="3"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4pPr>
            <a:lvl5pPr marL="2286000" marR="0" lvl="4"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5pPr>
            <a:lvl6pPr marL="2743200" marR="0" lvl="5"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6pPr>
            <a:lvl7pPr marL="3200400" marR="0" lvl="6"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7pPr>
            <a:lvl8pPr marL="3657600" marR="0" lvl="7"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8pPr>
            <a:lvl9pPr marL="4114800" marR="0" lvl="8"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9pPr>
          </a:lstStyle>
          <a:p>
            <a:endParaRPr/>
          </a:p>
        </p:txBody>
      </p:sp>
      <p:sp>
        <p:nvSpPr>
          <p:cNvPr id="8" name="Google Shape;8;p1"/>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7" r:id="rId5"/>
    <p:sldLayoutId id="2147483658" r:id="rId6"/>
    <p:sldLayoutId id="2147483659"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628654" y="273844"/>
            <a:ext cx="7886700" cy="9942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3300"/>
              <a:buFont typeface="Ubuntu"/>
              <a:buNone/>
              <a:defRPr sz="3300" i="0" u="none" strike="noStrike" cap="none">
                <a:solidFill>
                  <a:schemeClr val="dk1"/>
                </a:solidFill>
                <a:latin typeface="Ubuntu"/>
                <a:ea typeface="Ubuntu"/>
                <a:cs typeface="Ubuntu"/>
                <a:sym typeface="Ubuntu"/>
              </a:defRPr>
            </a:lvl1pPr>
            <a:lvl2pPr lvl="1" rtl="0">
              <a:spcBef>
                <a:spcPts val="0"/>
              </a:spcBef>
              <a:spcAft>
                <a:spcPts val="0"/>
              </a:spcAft>
              <a:buSzPts val="1400"/>
              <a:buFont typeface="Ubuntu"/>
              <a:buNone/>
              <a:defRPr sz="1800">
                <a:latin typeface="Ubuntu"/>
                <a:ea typeface="Ubuntu"/>
                <a:cs typeface="Ubuntu"/>
                <a:sym typeface="Ubuntu"/>
              </a:defRPr>
            </a:lvl2pPr>
            <a:lvl3pPr lvl="2" rtl="0">
              <a:spcBef>
                <a:spcPts val="0"/>
              </a:spcBef>
              <a:spcAft>
                <a:spcPts val="0"/>
              </a:spcAft>
              <a:buSzPts val="1400"/>
              <a:buFont typeface="Ubuntu"/>
              <a:buNone/>
              <a:defRPr sz="1800">
                <a:latin typeface="Ubuntu"/>
                <a:ea typeface="Ubuntu"/>
                <a:cs typeface="Ubuntu"/>
                <a:sym typeface="Ubuntu"/>
              </a:defRPr>
            </a:lvl3pPr>
            <a:lvl4pPr lvl="3" rtl="0">
              <a:spcBef>
                <a:spcPts val="0"/>
              </a:spcBef>
              <a:spcAft>
                <a:spcPts val="0"/>
              </a:spcAft>
              <a:buSzPts val="1400"/>
              <a:buFont typeface="Ubuntu"/>
              <a:buNone/>
              <a:defRPr sz="1800">
                <a:latin typeface="Ubuntu"/>
                <a:ea typeface="Ubuntu"/>
                <a:cs typeface="Ubuntu"/>
                <a:sym typeface="Ubuntu"/>
              </a:defRPr>
            </a:lvl4pPr>
            <a:lvl5pPr lvl="4" rtl="0">
              <a:spcBef>
                <a:spcPts val="0"/>
              </a:spcBef>
              <a:spcAft>
                <a:spcPts val="0"/>
              </a:spcAft>
              <a:buSzPts val="1400"/>
              <a:buFont typeface="Ubuntu"/>
              <a:buNone/>
              <a:defRPr sz="1800">
                <a:latin typeface="Ubuntu"/>
                <a:ea typeface="Ubuntu"/>
                <a:cs typeface="Ubuntu"/>
                <a:sym typeface="Ubuntu"/>
              </a:defRPr>
            </a:lvl5pPr>
            <a:lvl6pPr lvl="5" rtl="0">
              <a:spcBef>
                <a:spcPts val="0"/>
              </a:spcBef>
              <a:spcAft>
                <a:spcPts val="0"/>
              </a:spcAft>
              <a:buSzPts val="1400"/>
              <a:buFont typeface="Ubuntu"/>
              <a:buNone/>
              <a:defRPr sz="1800">
                <a:latin typeface="Ubuntu"/>
                <a:ea typeface="Ubuntu"/>
                <a:cs typeface="Ubuntu"/>
                <a:sym typeface="Ubuntu"/>
              </a:defRPr>
            </a:lvl6pPr>
            <a:lvl7pPr lvl="6" rtl="0">
              <a:spcBef>
                <a:spcPts val="0"/>
              </a:spcBef>
              <a:spcAft>
                <a:spcPts val="0"/>
              </a:spcAft>
              <a:buSzPts val="1400"/>
              <a:buFont typeface="Ubuntu"/>
              <a:buNone/>
              <a:defRPr sz="1800">
                <a:latin typeface="Ubuntu"/>
                <a:ea typeface="Ubuntu"/>
                <a:cs typeface="Ubuntu"/>
                <a:sym typeface="Ubuntu"/>
              </a:defRPr>
            </a:lvl7pPr>
            <a:lvl8pPr lvl="7" rtl="0">
              <a:spcBef>
                <a:spcPts val="0"/>
              </a:spcBef>
              <a:spcAft>
                <a:spcPts val="0"/>
              </a:spcAft>
              <a:buSzPts val="1400"/>
              <a:buFont typeface="Ubuntu"/>
              <a:buNone/>
              <a:defRPr sz="1800">
                <a:latin typeface="Ubuntu"/>
                <a:ea typeface="Ubuntu"/>
                <a:cs typeface="Ubuntu"/>
                <a:sym typeface="Ubuntu"/>
              </a:defRPr>
            </a:lvl8pPr>
            <a:lvl9pPr lvl="8" rtl="0">
              <a:spcBef>
                <a:spcPts val="0"/>
              </a:spcBef>
              <a:spcAft>
                <a:spcPts val="0"/>
              </a:spcAft>
              <a:buSzPts val="1400"/>
              <a:buFont typeface="Ubuntu"/>
              <a:buNone/>
              <a:defRPr sz="1800">
                <a:latin typeface="Ubuntu"/>
                <a:ea typeface="Ubuntu"/>
                <a:cs typeface="Ubuntu"/>
                <a:sym typeface="Ubuntu"/>
              </a:defRPr>
            </a:lvl9pPr>
          </a:lstStyle>
          <a:p>
            <a:endParaRPr/>
          </a:p>
        </p:txBody>
      </p:sp>
      <p:sp>
        <p:nvSpPr>
          <p:cNvPr id="94" name="Google Shape;94;p16"/>
          <p:cNvSpPr txBox="1">
            <a:spLocks noGrp="1"/>
          </p:cNvSpPr>
          <p:nvPr>
            <p:ph type="body" idx="1"/>
          </p:nvPr>
        </p:nvSpPr>
        <p:spPr>
          <a:xfrm>
            <a:off x="628654" y="1369219"/>
            <a:ext cx="7886700" cy="3263400"/>
          </a:xfrm>
          <a:prstGeom prst="rect">
            <a:avLst/>
          </a:prstGeom>
          <a:noFill/>
          <a:ln>
            <a:noFill/>
          </a:ln>
        </p:spPr>
        <p:txBody>
          <a:bodyPr spcFirstLastPara="1" wrap="square" lIns="91425" tIns="45700" rIns="91425" bIns="45700" anchor="t" anchorCtr="0"/>
          <a:lstStyle>
            <a:lvl1pPr marL="457200" marR="0" lvl="0" indent="-361950" algn="l" rtl="0">
              <a:lnSpc>
                <a:spcPct val="90000"/>
              </a:lnSpc>
              <a:spcBef>
                <a:spcPts val="750"/>
              </a:spcBef>
              <a:spcAft>
                <a:spcPts val="0"/>
              </a:spcAft>
              <a:buClr>
                <a:schemeClr val="dk1"/>
              </a:buClr>
              <a:buSzPts val="2100"/>
              <a:buFont typeface="Ubuntu"/>
              <a:buChar char="•"/>
              <a:defRPr sz="2100" i="0" u="none" strike="noStrike" cap="none">
                <a:solidFill>
                  <a:schemeClr val="dk1"/>
                </a:solidFill>
                <a:latin typeface="Ubuntu"/>
                <a:ea typeface="Ubuntu"/>
                <a:cs typeface="Ubuntu"/>
                <a:sym typeface="Ubuntu"/>
              </a:defRPr>
            </a:lvl1pPr>
            <a:lvl2pPr marL="914400" marR="0" lvl="1" indent="-342963" algn="l" rtl="0">
              <a:lnSpc>
                <a:spcPct val="90000"/>
              </a:lnSpc>
              <a:spcBef>
                <a:spcPts val="375"/>
              </a:spcBef>
              <a:spcAft>
                <a:spcPts val="0"/>
              </a:spcAft>
              <a:buClr>
                <a:schemeClr val="dk1"/>
              </a:buClr>
              <a:buSzPts val="1801"/>
              <a:buFont typeface="Ubuntu"/>
              <a:buChar char="•"/>
              <a:defRPr sz="1801" i="0" u="none" strike="noStrike" cap="none">
                <a:solidFill>
                  <a:schemeClr val="dk1"/>
                </a:solidFill>
                <a:latin typeface="Ubuntu"/>
                <a:ea typeface="Ubuntu"/>
                <a:cs typeface="Ubuntu"/>
                <a:sym typeface="Ubuntu"/>
              </a:defRPr>
            </a:lvl2pPr>
            <a:lvl3pPr marL="1371600" marR="0" lvl="2" indent="-323850" algn="l" rtl="0">
              <a:lnSpc>
                <a:spcPct val="90000"/>
              </a:lnSpc>
              <a:spcBef>
                <a:spcPts val="375"/>
              </a:spcBef>
              <a:spcAft>
                <a:spcPts val="0"/>
              </a:spcAft>
              <a:buClr>
                <a:schemeClr val="dk1"/>
              </a:buClr>
              <a:buSzPts val="1500"/>
              <a:buFont typeface="Ubuntu"/>
              <a:buChar char="•"/>
              <a:defRPr sz="1500" i="0" u="none" strike="noStrike" cap="none">
                <a:solidFill>
                  <a:schemeClr val="dk1"/>
                </a:solidFill>
                <a:latin typeface="Ubuntu"/>
                <a:ea typeface="Ubuntu"/>
                <a:cs typeface="Ubuntu"/>
                <a:sym typeface="Ubuntu"/>
              </a:defRPr>
            </a:lvl3pPr>
            <a:lvl4pPr marL="1828800" marR="0" lvl="3"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4pPr>
            <a:lvl5pPr marL="2286000" marR="0" lvl="4"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5pPr>
            <a:lvl6pPr marL="2743200" marR="0" lvl="5"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6pPr>
            <a:lvl7pPr marL="3200400" marR="0" lvl="6"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7pPr>
            <a:lvl8pPr marL="3657600" marR="0" lvl="7"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8pPr>
            <a:lvl9pPr marL="4114800" marR="0" lvl="8"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9pPr>
          </a:lstStyle>
          <a:p>
            <a:endParaRPr/>
          </a:p>
        </p:txBody>
      </p:sp>
      <p:sp>
        <p:nvSpPr>
          <p:cNvPr id="95" name="Google Shape;95;p16"/>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6" name="Google Shape;96;p16"/>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7" name="Google Shape;97;p1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9" r:id="rId2"/>
    <p:sldLayoutId id="2147483671" r:id="rId3"/>
    <p:sldLayoutId id="2147483672" r:id="rId4"/>
    <p:sldLayoutId id="2147483673" r:id="rId5"/>
    <p:sldLayoutId id="214748367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c/imagenet-object-localization-challenge/data"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analiSharma/BigData_Scala_Cat_Dog_Duck"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hyperlink" Target="https://github.com/Esperanzora/ANRecognitionSystem" TargetMode="External"/><Relationship Id="rId5" Type="http://schemas.openxmlformats.org/officeDocument/2006/relationships/hyperlink" Target="https://becominghuman.ai/an-introduction-to-the-mxnet-api-part-1-848febdcf8ab" TargetMode="External"/><Relationship Id="rId4" Type="http://schemas.openxmlformats.org/officeDocument/2006/relationships/hyperlink" Target="https://brunk.io/deep-learning-in-scala-part-3-object-detection.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body" idx="1"/>
          </p:nvPr>
        </p:nvSpPr>
        <p:spPr>
          <a:xfrm>
            <a:off x="1032234" y="4249132"/>
            <a:ext cx="7070100" cy="539400"/>
          </a:xfrm>
          <a:prstGeom prst="rect">
            <a:avLst/>
          </a:prstGeom>
          <a:noFill/>
          <a:ln>
            <a:noFill/>
          </a:ln>
        </p:spPr>
        <p:txBody>
          <a:bodyPr spcFirstLastPara="1" wrap="square" lIns="91425" tIns="45700" rIns="91425" bIns="45700" anchor="t" anchorCtr="0">
            <a:noAutofit/>
          </a:bodyPr>
          <a:lstStyle/>
          <a:p>
            <a:pPr marL="0" lvl="0" indent="0" algn="ctr" rtl="0">
              <a:lnSpc>
                <a:spcPct val="70000"/>
              </a:lnSpc>
              <a:spcBef>
                <a:spcPts val="0"/>
              </a:spcBef>
              <a:spcAft>
                <a:spcPts val="0"/>
              </a:spcAft>
              <a:buClr>
                <a:srgbClr val="E7E6E6"/>
              </a:buClr>
              <a:buSzPts val="150"/>
              <a:buNone/>
            </a:pPr>
            <a:r>
              <a:rPr lang="en-US" sz="150">
                <a:solidFill>
                  <a:srgbClr val="E7E6E6"/>
                </a:solidFill>
                <a:latin typeface="Calibri"/>
                <a:ea typeface="Calibri"/>
                <a:cs typeface="Calibri"/>
                <a:sym typeface="Calibri"/>
              </a:rPr>
              <a:t>Aayush Sisodia,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 Aswani Gollakota,</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Jayashree Ganesh Kumar,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Puja Doshi,</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Saranya Jeevanandam,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Stephen Holsenbeck</a:t>
            </a:r>
            <a:endParaRPr/>
          </a:p>
        </p:txBody>
      </p:sp>
      <p:sp>
        <p:nvSpPr>
          <p:cNvPr id="182" name="Google Shape;182;p30"/>
          <p:cNvSpPr/>
          <p:nvPr/>
        </p:nvSpPr>
        <p:spPr>
          <a:xfrm>
            <a:off x="38100" y="3665220"/>
            <a:ext cx="9083100" cy="1554600"/>
          </a:xfrm>
          <a:prstGeom prst="rect">
            <a:avLst/>
          </a:prstGeom>
          <a:solidFill>
            <a:srgbClr val="595959"/>
          </a:solidFill>
          <a:ln w="9525"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rtl="0">
              <a:spcBef>
                <a:spcPts val="0"/>
              </a:spcBef>
              <a:spcAft>
                <a:spcPts val="0"/>
              </a:spcAft>
              <a:buNone/>
            </a:pPr>
            <a:endParaRPr lang="en-IN" sz="1800" b="1" i="0" u="none" strike="noStrike" cap="none" dirty="0" smtClean="0">
              <a:solidFill>
                <a:schemeClr val="lt1"/>
              </a:solidFill>
              <a:latin typeface="Calibri"/>
              <a:ea typeface="Calibri"/>
              <a:cs typeface="Calibri"/>
              <a:sym typeface="Calibri"/>
            </a:endParaRPr>
          </a:p>
          <a:p>
            <a:pPr marL="0" marR="0" lvl="0" indent="0" rtl="0">
              <a:spcBef>
                <a:spcPts val="0"/>
              </a:spcBef>
              <a:spcAft>
                <a:spcPts val="0"/>
              </a:spcAft>
              <a:buNone/>
            </a:pPr>
            <a:r>
              <a:rPr lang="en-IN" sz="1800" b="1" i="0" u="none" strike="noStrike" cap="none" dirty="0" smtClean="0">
                <a:solidFill>
                  <a:schemeClr val="lt1"/>
                </a:solidFill>
                <a:latin typeface="Calibri"/>
                <a:ea typeface="Calibri"/>
                <a:cs typeface="Calibri"/>
                <a:sym typeface="Calibri"/>
              </a:rPr>
              <a:t>Object Detection</a:t>
            </a:r>
            <a:endParaRPr sz="1800" b="1" i="0" u="none" strike="noStrike" cap="none" dirty="0">
              <a:solidFill>
                <a:schemeClr val="lt1"/>
              </a:solidFill>
              <a:latin typeface="Calibri"/>
              <a:ea typeface="Calibri"/>
              <a:cs typeface="Calibri"/>
              <a:sym typeface="Calibri"/>
            </a:endParaRPr>
          </a:p>
        </p:txBody>
      </p:sp>
      <p:sp>
        <p:nvSpPr>
          <p:cNvPr id="183" name="Google Shape;183;p30"/>
          <p:cNvSpPr txBox="1"/>
          <p:nvPr/>
        </p:nvSpPr>
        <p:spPr>
          <a:xfrm>
            <a:off x="4798881" y="4508212"/>
            <a:ext cx="4214490" cy="7116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lt1"/>
              </a:buClr>
              <a:buSzPts val="1400"/>
              <a:buFont typeface="Arial"/>
              <a:buNone/>
            </a:pPr>
            <a:r>
              <a:rPr lang="en-US" sz="1400" b="0" i="0" u="none" strike="noStrike" cap="none" smtClean="0">
                <a:solidFill>
                  <a:schemeClr val="lt1"/>
                </a:solidFill>
                <a:latin typeface="Ubuntu"/>
                <a:ea typeface="Ubuntu"/>
                <a:cs typeface="Ubuntu"/>
                <a:sym typeface="Ubuntu"/>
              </a:rPr>
              <a:t>Team 6</a:t>
            </a:r>
          </a:p>
          <a:p>
            <a:pPr marL="0" marR="0" lvl="0" indent="0" algn="ctr" rtl="0">
              <a:lnSpc>
                <a:spcPct val="90000"/>
              </a:lnSpc>
              <a:spcBef>
                <a:spcPts val="0"/>
              </a:spcBef>
              <a:spcAft>
                <a:spcPts val="0"/>
              </a:spcAft>
              <a:buClr>
                <a:schemeClr val="lt1"/>
              </a:buClr>
              <a:buSzPts val="1400"/>
              <a:buFont typeface="Arial"/>
              <a:buNone/>
            </a:pPr>
            <a:r>
              <a:rPr lang="en-US" sz="1400" b="0" i="0" u="none" strike="noStrike" cap="none" smtClean="0">
                <a:solidFill>
                  <a:schemeClr val="lt1"/>
                </a:solidFill>
                <a:latin typeface="Ubuntu"/>
                <a:ea typeface="Ubuntu"/>
                <a:cs typeface="Ubuntu"/>
                <a:sym typeface="Ubuntu"/>
              </a:rPr>
              <a:t>Manali</a:t>
            </a:r>
            <a:r>
              <a:rPr lang="en-US" sz="1400" b="0" i="0" u="none" strike="noStrike" cap="none" dirty="0" smtClean="0">
                <a:solidFill>
                  <a:schemeClr val="lt1"/>
                </a:solidFill>
                <a:latin typeface="Ubuntu"/>
                <a:ea typeface="Ubuntu"/>
                <a:cs typeface="Ubuntu"/>
                <a:sym typeface="Ubuntu"/>
              </a:rPr>
              <a:t> Sharma, </a:t>
            </a:r>
            <a:r>
              <a:rPr lang="en-US" sz="1400" b="0" i="0" u="none" strike="noStrike" cap="none" dirty="0">
                <a:solidFill>
                  <a:schemeClr val="lt1"/>
                </a:solidFill>
                <a:latin typeface="Ubuntu"/>
                <a:ea typeface="Ubuntu"/>
                <a:cs typeface="Ubuntu"/>
                <a:sym typeface="Ubuntu"/>
              </a:rPr>
              <a:t>Aswani </a:t>
            </a:r>
            <a:r>
              <a:rPr lang="en-US" sz="1400" b="0" i="0" u="none" strike="noStrike" cap="none" dirty="0" err="1" smtClean="0">
                <a:solidFill>
                  <a:schemeClr val="lt1"/>
                </a:solidFill>
                <a:latin typeface="Ubuntu"/>
                <a:ea typeface="Ubuntu"/>
                <a:cs typeface="Ubuntu"/>
                <a:sym typeface="Ubuntu"/>
              </a:rPr>
              <a:t>Gollakota</a:t>
            </a:r>
            <a:endParaRPr sz="1400" b="0" i="0" u="none" strike="noStrike" cap="none" dirty="0">
              <a:solidFill>
                <a:schemeClr val="lt1"/>
              </a:solidFill>
              <a:latin typeface="Ubuntu"/>
              <a:ea typeface="Ubuntu"/>
              <a:cs typeface="Ubuntu"/>
              <a:sym typeface="Ubuntu"/>
            </a:endParaRPr>
          </a:p>
        </p:txBody>
      </p:sp>
      <p:sp>
        <p:nvSpPr>
          <p:cNvPr id="2" name="AutoShape 2" descr="https://cv-tricks.com/wp-content/uploads/2017/12/Multi-class-object-detection.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374" y="160338"/>
            <a:ext cx="7641959" cy="3304757"/>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Challenges and Limitations</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2031325"/>
          </a:xfrm>
          <a:prstGeom prst="rect">
            <a:avLst/>
          </a:prstGeom>
          <a:noFill/>
        </p:spPr>
        <p:txBody>
          <a:bodyPr wrap="square" rtlCol="0">
            <a:spAutoFit/>
          </a:bodyPr>
          <a:lstStyle/>
          <a:p>
            <a:pPr>
              <a:lnSpc>
                <a:spcPct val="150000"/>
              </a:lnSpc>
            </a:pPr>
            <a:r>
              <a:rPr lang="en-IN" dirty="0" smtClean="0">
                <a:latin typeface="Calibri" panose="020F0502020204030204" pitchFamily="34" charset="0"/>
                <a:cs typeface="Calibri" panose="020F0502020204030204" pitchFamily="34" charset="0"/>
              </a:rPr>
              <a:t>Challenges </a:t>
            </a:r>
            <a:r>
              <a:rPr lang="en-IN" dirty="0" smtClean="0">
                <a:latin typeface="Calibri" panose="020F0502020204030204" pitchFamily="34" charset="0"/>
                <a:cs typeface="Calibri" panose="020F0502020204030204" pitchFamily="34" charset="0"/>
              </a:rPr>
              <a:t>and Limitations:</a:t>
            </a:r>
          </a:p>
          <a:p>
            <a:pPr>
              <a:lnSpc>
                <a:spcPct val="150000"/>
              </a:lnSpc>
            </a:pPr>
            <a:r>
              <a:rPr lang="en-IN" dirty="0" smtClean="0">
                <a:latin typeface="Calibri" panose="020F0502020204030204" pitchFamily="34" charset="0"/>
                <a:cs typeface="Calibri" panose="020F0502020204030204" pitchFamily="34" charset="0"/>
              </a:rPr>
              <a:t>Due to the dataset size model training will be performed on less number of images depending the cluster requirements.</a:t>
            </a: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835268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Milestones</a:t>
            </a:r>
            <a:endParaRPr sz="2400" dirty="0">
              <a:latin typeface="Calibri" panose="020F0502020204030204" pitchFamily="34" charset="0"/>
              <a:ea typeface="Ubuntu"/>
              <a:cs typeface="Calibri" panose="020F0502020204030204" pitchFamily="34" charset="0"/>
              <a:sym typeface="Ubuntu"/>
            </a:endParaRPr>
          </a:p>
        </p:txBody>
      </p:sp>
      <p:grpSp>
        <p:nvGrpSpPr>
          <p:cNvPr id="4" name="Group 3"/>
          <p:cNvGrpSpPr/>
          <p:nvPr/>
        </p:nvGrpSpPr>
        <p:grpSpPr>
          <a:xfrm>
            <a:off x="247539" y="637039"/>
            <a:ext cx="8451972" cy="4764415"/>
            <a:chOff x="396000" y="1832828"/>
            <a:chExt cx="8788626" cy="4876732"/>
          </a:xfrm>
        </p:grpSpPr>
        <p:cxnSp>
          <p:nvCxnSpPr>
            <p:cNvPr id="5" name="Straight Connector 4"/>
            <p:cNvCxnSpPr/>
            <p:nvPr/>
          </p:nvCxnSpPr>
          <p:spPr>
            <a:xfrm>
              <a:off x="396000"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6" name="Oval 5"/>
            <p:cNvSpPr/>
            <p:nvPr/>
          </p:nvSpPr>
          <p:spPr bwMode="gray">
            <a:xfrm>
              <a:off x="1414818" y="3551497"/>
              <a:ext cx="567806" cy="567806"/>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7" name="Oval 6"/>
            <p:cNvSpPr/>
            <p:nvPr/>
          </p:nvSpPr>
          <p:spPr bwMode="gray">
            <a:xfrm>
              <a:off x="2483658"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8" name="Straight Connector 7"/>
            <p:cNvCxnSpPr>
              <a:stCxn id="7" idx="0"/>
            </p:cNvCxnSpPr>
            <p:nvPr/>
          </p:nvCxnSpPr>
          <p:spPr>
            <a:xfrm flipV="1">
              <a:off x="2559858" y="1863050"/>
              <a:ext cx="0" cy="189615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gray">
            <a:xfrm>
              <a:off x="4288097" y="3551497"/>
              <a:ext cx="567806" cy="567806"/>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10" name="Oval 9"/>
            <p:cNvSpPr/>
            <p:nvPr/>
          </p:nvSpPr>
          <p:spPr bwMode="gray">
            <a:xfrm>
              <a:off x="7161376" y="3551497"/>
              <a:ext cx="567806" cy="567806"/>
            </a:xfrm>
            <a:prstGeom prst="ellipse">
              <a:avLst/>
            </a:prstGeom>
            <a:solidFill>
              <a:srgbClr val="0070C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11" name="TextBox 10"/>
            <p:cNvSpPr txBox="1"/>
            <p:nvPr/>
          </p:nvSpPr>
          <p:spPr>
            <a:xfrm>
              <a:off x="2637357"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17</a:t>
              </a:r>
            </a:p>
            <a:p>
              <a:r>
                <a:rPr lang="en-GB" sz="800" dirty="0" smtClean="0">
                  <a:solidFill>
                    <a:schemeClr val="accent3"/>
                  </a:solidFill>
                </a:rPr>
                <a:t>Data extraction, cleaning and storing</a:t>
              </a:r>
              <a:endParaRPr lang="en-GB" sz="800" dirty="0">
                <a:solidFill>
                  <a:schemeClr val="accent3"/>
                </a:solidFill>
              </a:endParaRPr>
            </a:p>
          </p:txBody>
        </p:sp>
        <p:sp>
          <p:nvSpPr>
            <p:cNvPr id="12" name="Oval 11"/>
            <p:cNvSpPr/>
            <p:nvPr/>
          </p:nvSpPr>
          <p:spPr bwMode="gray">
            <a:xfrm>
              <a:off x="3482263"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13" name="Straight Connector 12"/>
            <p:cNvCxnSpPr>
              <a:stCxn id="12" idx="0"/>
            </p:cNvCxnSpPr>
            <p:nvPr/>
          </p:nvCxnSpPr>
          <p:spPr>
            <a:xfrm flipV="1">
              <a:off x="3558463"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27995" y="2452454"/>
              <a:ext cx="1014960" cy="870230"/>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22</a:t>
              </a:r>
            </a:p>
            <a:p>
              <a:r>
                <a:rPr lang="en-GB" sz="800" dirty="0" smtClean="0">
                  <a:solidFill>
                    <a:schemeClr val="accent3"/>
                  </a:solidFill>
                </a:rPr>
                <a:t>Training dataset and validation dataset processing. Algorithm design</a:t>
              </a:r>
              <a:endParaRPr lang="en-GB" sz="800" dirty="0">
                <a:solidFill>
                  <a:schemeClr val="accent3"/>
                </a:solidFill>
              </a:endParaRPr>
            </a:p>
          </p:txBody>
        </p:sp>
        <p:sp>
          <p:nvSpPr>
            <p:cNvPr id="15" name="Oval 14"/>
            <p:cNvSpPr/>
            <p:nvPr/>
          </p:nvSpPr>
          <p:spPr bwMode="gray">
            <a:xfrm>
              <a:off x="6490315"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16" name="Straight Connector 15"/>
            <p:cNvCxnSpPr>
              <a:stCxn id="15" idx="0"/>
            </p:cNvCxnSpPr>
            <p:nvPr/>
          </p:nvCxnSpPr>
          <p:spPr>
            <a:xfrm flipV="1">
              <a:off x="6566515" y="1863050"/>
              <a:ext cx="0" cy="189615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6639950"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29 </a:t>
              </a:r>
            </a:p>
            <a:p>
              <a:r>
                <a:rPr lang="en-GB" sz="800" dirty="0" smtClean="0">
                  <a:solidFill>
                    <a:schemeClr val="accent1"/>
                  </a:solidFill>
                </a:rPr>
                <a:t>Model implementation on testing data set.</a:t>
              </a:r>
              <a:endParaRPr lang="en-GB" sz="800" dirty="0">
                <a:solidFill>
                  <a:schemeClr val="accent1"/>
                </a:solidFill>
              </a:endParaRPr>
            </a:p>
          </p:txBody>
        </p:sp>
        <p:sp>
          <p:nvSpPr>
            <p:cNvPr id="18" name="Oval 17"/>
            <p:cNvSpPr/>
            <p:nvPr/>
          </p:nvSpPr>
          <p:spPr bwMode="gray">
            <a:xfrm>
              <a:off x="572528" y="3759200"/>
              <a:ext cx="152400" cy="152400"/>
            </a:xfrm>
            <a:prstGeom prst="ellipse">
              <a:avLst/>
            </a:prstGeom>
            <a:solidFill>
              <a:srgbClr val="7030A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accent4"/>
                </a:solidFill>
              </a:endParaRPr>
            </a:p>
          </p:txBody>
        </p:sp>
        <p:cxnSp>
          <p:nvCxnSpPr>
            <p:cNvPr id="19" name="Straight Connector 18"/>
            <p:cNvCxnSpPr>
              <a:stCxn id="18" idx="0"/>
            </p:cNvCxnSpPr>
            <p:nvPr/>
          </p:nvCxnSpPr>
          <p:spPr>
            <a:xfrm flipV="1">
              <a:off x="648728"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18259"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4"/>
                  </a:solidFill>
                </a:rPr>
                <a:t>Nov 13</a:t>
              </a:r>
            </a:p>
            <a:p>
              <a:r>
                <a:rPr lang="en-GB" sz="800" dirty="0" smtClean="0">
                  <a:solidFill>
                    <a:schemeClr val="accent4"/>
                  </a:solidFill>
                </a:rPr>
                <a:t>Repository setup,</a:t>
              </a:r>
            </a:p>
            <a:p>
              <a:r>
                <a:rPr lang="en-GB" sz="800" dirty="0" smtClean="0">
                  <a:solidFill>
                    <a:schemeClr val="accent4"/>
                  </a:solidFill>
                </a:rPr>
                <a:t>Big data source setup</a:t>
              </a:r>
            </a:p>
            <a:p>
              <a:endParaRPr lang="en-GB" sz="800" dirty="0">
                <a:solidFill>
                  <a:schemeClr val="accent4"/>
                </a:solidFill>
              </a:endParaRPr>
            </a:p>
          </p:txBody>
        </p:sp>
        <p:sp>
          <p:nvSpPr>
            <p:cNvPr id="21" name="Oval 20"/>
            <p:cNvSpPr/>
            <p:nvPr/>
          </p:nvSpPr>
          <p:spPr bwMode="gray">
            <a:xfrm>
              <a:off x="5479260"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2" name="Straight Connector 21"/>
            <p:cNvCxnSpPr>
              <a:stCxn id="21" idx="0"/>
            </p:cNvCxnSpPr>
            <p:nvPr/>
          </p:nvCxnSpPr>
          <p:spPr>
            <a:xfrm flipV="1">
              <a:off x="5555460" y="2494548"/>
              <a:ext cx="0" cy="126465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624989" y="2452454"/>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24</a:t>
              </a:r>
            </a:p>
            <a:p>
              <a:r>
                <a:rPr lang="en-GB" sz="800" dirty="0" smtClean="0">
                  <a:solidFill>
                    <a:schemeClr val="accent1"/>
                  </a:solidFill>
                </a:rPr>
                <a:t>Object detection algorithm development</a:t>
              </a:r>
              <a:endParaRPr lang="en-GB" sz="800" dirty="0">
                <a:solidFill>
                  <a:schemeClr val="accent1"/>
                </a:solidFill>
              </a:endParaRPr>
            </a:p>
          </p:txBody>
        </p:sp>
        <p:sp>
          <p:nvSpPr>
            <p:cNvPr id="24" name="Oval 23"/>
            <p:cNvSpPr/>
            <p:nvPr/>
          </p:nvSpPr>
          <p:spPr bwMode="gray">
            <a:xfrm>
              <a:off x="8020032" y="3759200"/>
              <a:ext cx="152400" cy="152400"/>
            </a:xfrm>
            <a:prstGeom prst="ellipse">
              <a:avLst/>
            </a:prstGeom>
            <a:solidFill>
              <a:srgbClr val="0070C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5" name="Straight Connector 24"/>
            <p:cNvCxnSpPr>
              <a:stCxn id="24" idx="0"/>
            </p:cNvCxnSpPr>
            <p:nvPr/>
          </p:nvCxnSpPr>
          <p:spPr>
            <a:xfrm flipV="1">
              <a:off x="8096232"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169665" y="2452454"/>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Dec 5</a:t>
              </a:r>
            </a:p>
            <a:p>
              <a:r>
                <a:rPr lang="en-GB" sz="800" dirty="0" smtClean="0">
                  <a:solidFill>
                    <a:schemeClr val="accent3"/>
                  </a:solidFill>
                </a:rPr>
                <a:t>Result and evaluation</a:t>
              </a:r>
              <a:endParaRPr lang="en-GB" sz="800" dirty="0">
                <a:solidFill>
                  <a:schemeClr val="accent3"/>
                </a:solidFill>
              </a:endParaRPr>
            </a:p>
          </p:txBody>
        </p:sp>
        <p:sp>
          <p:nvSpPr>
            <p:cNvPr id="27" name="Oval 26"/>
            <p:cNvSpPr/>
            <p:nvPr/>
          </p:nvSpPr>
          <p:spPr bwMode="gray">
            <a:xfrm>
              <a:off x="3028738"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8" name="Straight Connector 27"/>
            <p:cNvCxnSpPr>
              <a:endCxn id="27" idx="4"/>
            </p:cNvCxnSpPr>
            <p:nvPr/>
          </p:nvCxnSpPr>
          <p:spPr>
            <a:xfrm flipH="1" flipV="1">
              <a:off x="3104938" y="3911600"/>
              <a:ext cx="0" cy="18972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173685" y="5171386"/>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20</a:t>
              </a:r>
            </a:p>
            <a:p>
              <a:r>
                <a:rPr lang="en-GB" sz="800" dirty="0" smtClean="0">
                  <a:solidFill>
                    <a:schemeClr val="accent3"/>
                  </a:solidFill>
                </a:rPr>
                <a:t>Images summary and analysis</a:t>
              </a:r>
            </a:p>
          </p:txBody>
        </p:sp>
        <p:sp>
          <p:nvSpPr>
            <p:cNvPr id="30" name="Oval 29"/>
            <p:cNvSpPr/>
            <p:nvPr/>
          </p:nvSpPr>
          <p:spPr bwMode="gray">
            <a:xfrm>
              <a:off x="5859203"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31" name="Straight Connector 30"/>
            <p:cNvCxnSpPr>
              <a:endCxn id="30" idx="4"/>
            </p:cNvCxnSpPr>
            <p:nvPr/>
          </p:nvCxnSpPr>
          <p:spPr>
            <a:xfrm flipH="1" flipV="1">
              <a:off x="5935403" y="3911600"/>
              <a:ext cx="0" cy="1897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004149" y="5171386"/>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27</a:t>
              </a:r>
            </a:p>
            <a:p>
              <a:r>
                <a:rPr lang="en-GB" sz="800" dirty="0" smtClean="0">
                  <a:solidFill>
                    <a:schemeClr val="accent1"/>
                  </a:solidFill>
                </a:rPr>
                <a:t>Model development using training data set.</a:t>
              </a:r>
              <a:endParaRPr lang="en-GB" sz="800" dirty="0">
                <a:solidFill>
                  <a:schemeClr val="accent1"/>
                </a:solidFill>
              </a:endParaRPr>
            </a:p>
          </p:txBody>
        </p:sp>
        <p:sp>
          <p:nvSpPr>
            <p:cNvPr id="33" name="TextBox 32"/>
            <p:cNvSpPr txBox="1"/>
            <p:nvPr/>
          </p:nvSpPr>
          <p:spPr>
            <a:xfrm rot="16200000">
              <a:off x="725354"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Image processing</a:t>
              </a:r>
              <a:endParaRPr lang="en-GB" sz="800" dirty="0">
                <a:solidFill>
                  <a:schemeClr val="accent3"/>
                </a:solidFill>
              </a:endParaRPr>
            </a:p>
          </p:txBody>
        </p:sp>
        <p:sp>
          <p:nvSpPr>
            <p:cNvPr id="34" name="TextBox 33"/>
            <p:cNvSpPr txBox="1"/>
            <p:nvPr/>
          </p:nvSpPr>
          <p:spPr>
            <a:xfrm rot="16200000">
              <a:off x="3594566" y="5047433"/>
              <a:ext cx="1954873"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92D050"/>
                  </a:solidFill>
                </a:rPr>
                <a:t>Object detection</a:t>
              </a:r>
              <a:endParaRPr lang="en-GB" sz="800" dirty="0">
                <a:solidFill>
                  <a:srgbClr val="92D050"/>
                </a:solidFill>
              </a:endParaRPr>
            </a:p>
          </p:txBody>
        </p:sp>
        <p:sp>
          <p:nvSpPr>
            <p:cNvPr id="35" name="TextBox 34"/>
            <p:cNvSpPr txBox="1"/>
            <p:nvPr/>
          </p:nvSpPr>
          <p:spPr>
            <a:xfrm rot="16200000">
              <a:off x="6181900" y="5333373"/>
              <a:ext cx="2526759"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Matching &amp; evaluation</a:t>
              </a:r>
              <a:endParaRPr lang="en-GB" sz="800" dirty="0">
                <a:solidFill>
                  <a:schemeClr val="accent3"/>
                </a:solidFill>
              </a:endParaRPr>
            </a:p>
          </p:txBody>
        </p:sp>
        <p:cxnSp>
          <p:nvCxnSpPr>
            <p:cNvPr id="36" name="Straight Connector 35"/>
            <p:cNvCxnSpPr/>
            <p:nvPr/>
          </p:nvCxnSpPr>
          <p:spPr>
            <a:xfrm>
              <a:off x="396001"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648729"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718260"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4"/>
                  </a:solidFill>
                </a:rPr>
                <a:t>Nov 13</a:t>
              </a:r>
            </a:p>
            <a:p>
              <a:r>
                <a:rPr lang="en-GB" sz="800" dirty="0" smtClean="0">
                  <a:solidFill>
                    <a:schemeClr val="accent4"/>
                  </a:solidFill>
                </a:rPr>
                <a:t>Repository setup,</a:t>
              </a:r>
            </a:p>
            <a:p>
              <a:r>
                <a:rPr lang="en-GB" sz="800" dirty="0" smtClean="0">
                  <a:solidFill>
                    <a:schemeClr val="accent4"/>
                  </a:solidFill>
                </a:rPr>
                <a:t>Big data source setup</a:t>
              </a:r>
            </a:p>
            <a:p>
              <a:endParaRPr lang="en-GB" sz="800" dirty="0">
                <a:solidFill>
                  <a:schemeClr val="accent4"/>
                </a:solidFill>
              </a:endParaRPr>
            </a:p>
          </p:txBody>
        </p:sp>
        <p:sp>
          <p:nvSpPr>
            <p:cNvPr id="39" name="TextBox 38"/>
            <p:cNvSpPr txBox="1"/>
            <p:nvPr/>
          </p:nvSpPr>
          <p:spPr>
            <a:xfrm rot="16200000">
              <a:off x="725355"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Image processing</a:t>
              </a:r>
              <a:endParaRPr lang="en-GB" sz="800" dirty="0">
                <a:solidFill>
                  <a:schemeClr val="accent3"/>
                </a:solidFill>
              </a:endParaRPr>
            </a:p>
          </p:txBody>
        </p:sp>
        <p:cxnSp>
          <p:nvCxnSpPr>
            <p:cNvPr id="40" name="Straight Connector 39"/>
            <p:cNvCxnSpPr/>
            <p:nvPr/>
          </p:nvCxnSpPr>
          <p:spPr>
            <a:xfrm flipV="1">
              <a:off x="2559859" y="1863050"/>
              <a:ext cx="0" cy="189615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637358" y="1832828"/>
              <a:ext cx="1014960" cy="472548"/>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17</a:t>
              </a:r>
            </a:p>
            <a:p>
              <a:r>
                <a:rPr lang="en-GB" sz="800" dirty="0" smtClean="0">
                  <a:solidFill>
                    <a:srgbClr val="00B0F0"/>
                  </a:solidFill>
                </a:rPr>
                <a:t>Data extraction, cleaning and storing</a:t>
              </a:r>
              <a:endParaRPr lang="en-GB" sz="800" dirty="0">
                <a:solidFill>
                  <a:srgbClr val="00B0F0"/>
                </a:solidFill>
              </a:endParaRPr>
            </a:p>
          </p:txBody>
        </p:sp>
        <p:cxnSp>
          <p:nvCxnSpPr>
            <p:cNvPr id="42" name="Straight Connector 41"/>
            <p:cNvCxnSpPr/>
            <p:nvPr/>
          </p:nvCxnSpPr>
          <p:spPr>
            <a:xfrm flipV="1">
              <a:off x="3558464" y="2494548"/>
              <a:ext cx="0" cy="126465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3627996" y="2452454"/>
              <a:ext cx="1014960" cy="724574"/>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22</a:t>
              </a:r>
            </a:p>
            <a:p>
              <a:r>
                <a:rPr lang="en-GB" sz="800" dirty="0" smtClean="0">
                  <a:solidFill>
                    <a:srgbClr val="00B0F0"/>
                  </a:solidFill>
                </a:rPr>
                <a:t>Training dataset and validation dataset processing. Algorithm design</a:t>
              </a:r>
              <a:endParaRPr lang="en-GB" sz="800" dirty="0">
                <a:solidFill>
                  <a:srgbClr val="00B0F0"/>
                </a:solidFill>
              </a:endParaRPr>
            </a:p>
          </p:txBody>
        </p:sp>
        <p:cxnSp>
          <p:nvCxnSpPr>
            <p:cNvPr id="44" name="Straight Connector 43"/>
            <p:cNvCxnSpPr/>
            <p:nvPr/>
          </p:nvCxnSpPr>
          <p:spPr>
            <a:xfrm flipV="1">
              <a:off x="6566516" y="1863050"/>
              <a:ext cx="0" cy="1896150"/>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639951"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29 </a:t>
              </a:r>
            </a:p>
            <a:p>
              <a:r>
                <a:rPr lang="en-GB" sz="800" dirty="0" smtClean="0">
                  <a:solidFill>
                    <a:srgbClr val="92D050"/>
                  </a:solidFill>
                </a:rPr>
                <a:t>Model implementation on testing data set.</a:t>
              </a:r>
              <a:endParaRPr lang="en-GB" sz="800" dirty="0">
                <a:solidFill>
                  <a:srgbClr val="92D050"/>
                </a:solidFill>
              </a:endParaRPr>
            </a:p>
          </p:txBody>
        </p:sp>
        <p:cxnSp>
          <p:nvCxnSpPr>
            <p:cNvPr id="46" name="Straight Connector 45"/>
            <p:cNvCxnSpPr/>
            <p:nvPr/>
          </p:nvCxnSpPr>
          <p:spPr>
            <a:xfrm flipV="1">
              <a:off x="5555461" y="2494548"/>
              <a:ext cx="0" cy="1264652"/>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5624990" y="2452454"/>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24</a:t>
              </a:r>
            </a:p>
            <a:p>
              <a:r>
                <a:rPr lang="en-GB" sz="800" dirty="0" smtClean="0">
                  <a:solidFill>
                    <a:srgbClr val="92D050"/>
                  </a:solidFill>
                </a:rPr>
                <a:t>Object detection algorithm development</a:t>
              </a:r>
              <a:endParaRPr lang="en-GB" sz="800" dirty="0">
                <a:solidFill>
                  <a:srgbClr val="92D050"/>
                </a:solidFill>
              </a:endParaRPr>
            </a:p>
          </p:txBody>
        </p:sp>
        <p:cxnSp>
          <p:nvCxnSpPr>
            <p:cNvPr id="48" name="Straight Connector 47"/>
            <p:cNvCxnSpPr/>
            <p:nvPr/>
          </p:nvCxnSpPr>
          <p:spPr>
            <a:xfrm flipV="1">
              <a:off x="8096233" y="2494548"/>
              <a:ext cx="0" cy="1264652"/>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8169666" y="2452454"/>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rgbClr val="0070C0"/>
                  </a:solidFill>
                </a:rPr>
                <a:t>Dec 5</a:t>
              </a:r>
            </a:p>
            <a:p>
              <a:r>
                <a:rPr lang="en-GB" sz="800" dirty="0" smtClean="0">
                  <a:solidFill>
                    <a:srgbClr val="0070C0"/>
                  </a:solidFill>
                </a:rPr>
                <a:t>Result and evaluation</a:t>
              </a:r>
              <a:endParaRPr lang="en-GB" sz="800" dirty="0">
                <a:solidFill>
                  <a:srgbClr val="0070C0"/>
                </a:solidFill>
              </a:endParaRPr>
            </a:p>
          </p:txBody>
        </p:sp>
        <p:cxnSp>
          <p:nvCxnSpPr>
            <p:cNvPr id="50" name="Straight Connector 49"/>
            <p:cNvCxnSpPr/>
            <p:nvPr/>
          </p:nvCxnSpPr>
          <p:spPr>
            <a:xfrm flipH="1" flipV="1">
              <a:off x="3104939" y="3911600"/>
              <a:ext cx="0" cy="189720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173686" y="5171386"/>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20</a:t>
              </a:r>
            </a:p>
            <a:p>
              <a:r>
                <a:rPr lang="en-GB" sz="800" dirty="0" smtClean="0">
                  <a:solidFill>
                    <a:srgbClr val="00B0F0"/>
                  </a:solidFill>
                </a:rPr>
                <a:t>Images summary and analysis</a:t>
              </a:r>
            </a:p>
          </p:txBody>
        </p:sp>
        <p:cxnSp>
          <p:nvCxnSpPr>
            <p:cNvPr id="52" name="Straight Connector 51"/>
            <p:cNvCxnSpPr/>
            <p:nvPr/>
          </p:nvCxnSpPr>
          <p:spPr>
            <a:xfrm flipH="1" flipV="1">
              <a:off x="5935404" y="3911600"/>
              <a:ext cx="0" cy="1897200"/>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6004150" y="5171386"/>
              <a:ext cx="1014960" cy="598561"/>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27</a:t>
              </a:r>
            </a:p>
            <a:p>
              <a:r>
                <a:rPr lang="en-GB" sz="800" dirty="0" smtClean="0">
                  <a:solidFill>
                    <a:srgbClr val="92D050"/>
                  </a:solidFill>
                </a:rPr>
                <a:t>Model development using training data set.</a:t>
              </a:r>
              <a:endParaRPr lang="en-GB" sz="800" dirty="0">
                <a:solidFill>
                  <a:srgbClr val="92D050"/>
                </a:solidFill>
              </a:endParaRPr>
            </a:p>
          </p:txBody>
        </p:sp>
        <p:sp>
          <p:nvSpPr>
            <p:cNvPr id="55" name="TextBox 54"/>
            <p:cNvSpPr txBox="1"/>
            <p:nvPr/>
          </p:nvSpPr>
          <p:spPr>
            <a:xfrm rot="16200000">
              <a:off x="6181901" y="5333373"/>
              <a:ext cx="2526759"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0070C0"/>
                  </a:solidFill>
                </a:rPr>
                <a:t>Matching &amp; evaluation</a:t>
              </a:r>
              <a:endParaRPr lang="en-GB" sz="800" dirty="0">
                <a:solidFill>
                  <a:srgbClr val="0070C0"/>
                </a:solidFill>
              </a:endParaRPr>
            </a:p>
          </p:txBody>
        </p:sp>
        <p:cxnSp>
          <p:nvCxnSpPr>
            <p:cNvPr id="56" name="Straight Connector 55"/>
            <p:cNvCxnSpPr/>
            <p:nvPr/>
          </p:nvCxnSpPr>
          <p:spPr>
            <a:xfrm>
              <a:off x="396002"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648730" y="2494548"/>
              <a:ext cx="0" cy="1264652"/>
            </a:xfrm>
            <a:prstGeom prst="line">
              <a:avLst/>
            </a:prstGeom>
            <a:ln w="19050">
              <a:solidFill>
                <a:srgbClr val="7030A0"/>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18261"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rgbClr val="7030A0"/>
                  </a:solidFill>
                </a:rPr>
                <a:t>Nov 13</a:t>
              </a:r>
            </a:p>
            <a:p>
              <a:r>
                <a:rPr lang="en-GB" sz="800" dirty="0" smtClean="0">
                  <a:solidFill>
                    <a:srgbClr val="7030A0"/>
                  </a:solidFill>
                </a:rPr>
                <a:t>Repository setup,</a:t>
              </a:r>
            </a:p>
            <a:p>
              <a:r>
                <a:rPr lang="en-GB" sz="800" dirty="0" smtClean="0">
                  <a:solidFill>
                    <a:srgbClr val="7030A0"/>
                  </a:solidFill>
                </a:rPr>
                <a:t>Big data source setup</a:t>
              </a:r>
            </a:p>
            <a:p>
              <a:endParaRPr lang="en-GB" sz="800" dirty="0">
                <a:solidFill>
                  <a:srgbClr val="7030A0"/>
                </a:solidFill>
              </a:endParaRPr>
            </a:p>
          </p:txBody>
        </p:sp>
        <p:sp>
          <p:nvSpPr>
            <p:cNvPr id="59" name="TextBox 58"/>
            <p:cNvSpPr txBox="1"/>
            <p:nvPr/>
          </p:nvSpPr>
          <p:spPr>
            <a:xfrm rot="16200000">
              <a:off x="725356"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00B0F0"/>
                  </a:solidFill>
                </a:rPr>
                <a:t>Image processing</a:t>
              </a:r>
              <a:endParaRPr lang="en-GB" sz="800" dirty="0">
                <a:solidFill>
                  <a:srgbClr val="00B0F0"/>
                </a:solidFill>
              </a:endParaRPr>
            </a:p>
          </p:txBody>
        </p:sp>
      </p:grpSp>
    </p:spTree>
    <p:extLst>
      <p:ext uri="{BB962C8B-B14F-4D97-AF65-F5344CB8AC3E}">
        <p14:creationId xmlns:p14="http://schemas.microsoft.com/office/powerpoint/2010/main" val="1516493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1;p100">
            <a:extLst>
              <a:ext uri="{FF2B5EF4-FFF2-40B4-BE49-F238E27FC236}">
                <a16:creationId xmlns="" xmlns:a16="http://schemas.microsoft.com/office/drawing/2014/main" id="{01C1DD8D-619F-4E9F-B23D-76721FBB1ED6}"/>
              </a:ext>
            </a:extLst>
          </p:cNvPr>
          <p:cNvSpPr txBox="1">
            <a:spLocks/>
          </p:cNvSpPr>
          <p:nvPr/>
        </p:nvSpPr>
        <p:spPr>
          <a:xfrm>
            <a:off x="1830150" y="2039400"/>
            <a:ext cx="5483700" cy="1064700"/>
          </a:xfrm>
          <a:prstGeom prst="rect">
            <a:avLst/>
          </a:prstGeom>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750"/>
              </a:spcBef>
            </a:pPr>
            <a:r>
              <a:rPr lang="en-US" sz="3600" b="1" dirty="0">
                <a:latin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27852919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Project Outline and Goal</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449263"/>
            <a:ext cx="9144000" cy="2763826"/>
          </a:xfrm>
          <a:prstGeom prst="rect">
            <a:avLst/>
          </a:prstGeom>
          <a:noFill/>
          <a:ln>
            <a:noFill/>
          </a:ln>
        </p:spPr>
        <p:txBody>
          <a:bodyPr spcFirstLastPara="1" wrap="square" lIns="91425" tIns="91425" rIns="91425" bIns="91425" anchor="t" anchorCtr="0">
            <a:noAutofit/>
          </a:bodyPr>
          <a:lstStyle/>
          <a:p>
            <a:pPr lvl="0"/>
            <a:endParaRPr lang="en-IN" dirty="0" smtClean="0">
              <a:latin typeface="Calibri" panose="020F0502020204030204" pitchFamily="34" charset="0"/>
              <a:cs typeface="Calibri" panose="020F0502020204030204" pitchFamily="34" charset="0"/>
            </a:endParaRPr>
          </a:p>
          <a:p>
            <a:pPr lvl="0"/>
            <a:r>
              <a:rPr lang="en-IN" dirty="0" smtClean="0">
                <a:latin typeface="Calibri" panose="020F0502020204030204" pitchFamily="34" charset="0"/>
                <a:cs typeface="Calibri" panose="020F0502020204030204" pitchFamily="34" charset="0"/>
              </a:rPr>
              <a:t>Object </a:t>
            </a:r>
            <a:r>
              <a:rPr lang="en-IN" dirty="0">
                <a:latin typeface="Calibri" panose="020F0502020204030204" pitchFamily="34" charset="0"/>
                <a:cs typeface="Calibri" panose="020F0502020204030204" pitchFamily="34" charset="0"/>
              </a:rPr>
              <a:t>detection is a computer technology related to computer vision and image processing that deals with detecting instances of semantic objects of a certain class (such as humans, buildings, or cars) in digital </a:t>
            </a:r>
            <a:r>
              <a:rPr lang="en-IN" dirty="0" smtClean="0">
                <a:latin typeface="Calibri" panose="020F0502020204030204" pitchFamily="34" charset="0"/>
                <a:cs typeface="Calibri" panose="020F0502020204030204" pitchFamily="34" charset="0"/>
              </a:rPr>
              <a:t>images.</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Goal:</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cs typeface="Calibri" panose="020F0502020204030204" pitchFamily="34" charset="0"/>
              </a:rPr>
              <a:t>This project is an attempt at developing an object detection model using modern computer vision technology. The project aims to incorporate state-of-the-art techniques for object detection with the goal of achieving high accuracy in detecting objects</a:t>
            </a:r>
            <a:r>
              <a:rPr lang="en-IN" dirty="0" smtClean="0">
                <a:latin typeface="Calibri" panose="020F0502020204030204" pitchFamily="34" charset="0"/>
                <a:cs typeface="Calibri" panose="020F0502020204030204" pitchFamily="34" charset="0"/>
              </a:rPr>
              <a:t>.</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Input:</a:t>
            </a:r>
          </a:p>
          <a:p>
            <a:pPr lvl="0"/>
            <a:r>
              <a:rPr lang="en-IN" dirty="0" smtClean="0">
                <a:latin typeface="Calibri" panose="020F0502020204030204" pitchFamily="34" charset="0"/>
                <a:ea typeface="Ubuntu"/>
                <a:cs typeface="Calibri" panose="020F0502020204030204" pitchFamily="34" charset="0"/>
                <a:sym typeface="Ubuntu"/>
              </a:rPr>
              <a:t>ImageNet dataset</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Output:</a:t>
            </a:r>
          </a:p>
          <a:p>
            <a:pPr lvl="0"/>
            <a:r>
              <a:rPr lang="en-IN" dirty="0">
                <a:latin typeface="Calibri" panose="020F0502020204030204" pitchFamily="34" charset="0"/>
                <a:cs typeface="Calibri" panose="020F0502020204030204" pitchFamily="34" charset="0"/>
              </a:rPr>
              <a:t> Identified Objects (Persian cat, </a:t>
            </a:r>
            <a:r>
              <a:rPr lang="en-IN" dirty="0" smtClean="0">
                <a:latin typeface="Calibri" panose="020F0502020204030204" pitchFamily="34" charset="0"/>
                <a:cs typeface="Calibri" panose="020F0502020204030204" pitchFamily="34" charset="0"/>
              </a:rPr>
              <a:t>Mountain </a:t>
            </a:r>
            <a:r>
              <a:rPr lang="en-IN" dirty="0">
                <a:latin typeface="Calibri" panose="020F0502020204030204" pitchFamily="34" charset="0"/>
                <a:cs typeface="Calibri" panose="020F0502020204030204" pitchFamily="34" charset="0"/>
              </a:rPr>
              <a:t>bike, </a:t>
            </a:r>
            <a:r>
              <a:rPr lang="en-IN" dirty="0" smtClean="0">
                <a:latin typeface="Calibri" panose="020F0502020204030204" pitchFamily="34" charset="0"/>
                <a:cs typeface="Calibri" panose="020F0502020204030204" pitchFamily="34" charset="0"/>
              </a:rPr>
              <a:t>Lizard, Turtle </a:t>
            </a:r>
            <a:r>
              <a:rPr lang="en-IN" dirty="0">
                <a:latin typeface="Calibri" panose="020F0502020204030204" pitchFamily="34" charset="0"/>
                <a:cs typeface="Calibri" panose="020F0502020204030204" pitchFamily="34" charset="0"/>
              </a:rPr>
              <a:t>etc.) maximum 4 objects will be detected in </a:t>
            </a:r>
            <a:r>
              <a:rPr lang="en-IN" dirty="0" smtClean="0">
                <a:latin typeface="Calibri" panose="020F0502020204030204" pitchFamily="34" charset="0"/>
                <a:cs typeface="Calibri" panose="020F0502020204030204" pitchFamily="34" charset="0"/>
              </a:rPr>
              <a:t>given </a:t>
            </a:r>
          </a:p>
          <a:p>
            <a:pPr lvl="0"/>
            <a:r>
              <a:rPr lang="en-IN" dirty="0" smtClean="0">
                <a:latin typeface="Calibri" panose="020F0502020204030204" pitchFamily="34" charset="0"/>
                <a:cs typeface="Calibri" panose="020F0502020204030204" pitchFamily="34" charset="0"/>
              </a:rPr>
              <a:t>Image</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Reference:</a:t>
            </a:r>
          </a:p>
          <a:p>
            <a:pPr lvl="0"/>
            <a:r>
              <a:rPr lang="en-IN" dirty="0">
                <a:latin typeface="Calibri" panose="020F0502020204030204" pitchFamily="34" charset="0"/>
                <a:cs typeface="Calibri" panose="020F0502020204030204" pitchFamily="34" charset="0"/>
                <a:hlinkClick r:id="rId3"/>
              </a:rPr>
              <a:t>https://www.kaggle.com/c/imagenet-object-localization-challenge/data</a:t>
            </a:r>
            <a:endParaRPr dirty="0">
              <a:latin typeface="Calibri" panose="020F0502020204030204" pitchFamily="34" charset="0"/>
              <a:ea typeface="Ubuntu"/>
              <a:cs typeface="Calibri" panose="020F0502020204030204" pitchFamily="34" charset="0"/>
              <a:sym typeface="Ubuntu"/>
            </a:endParaRPr>
          </a:p>
        </p:txBody>
      </p:sp>
    </p:spTree>
    <p:extLst>
      <p:ext uri="{BB962C8B-B14F-4D97-AF65-F5344CB8AC3E}">
        <p14:creationId xmlns:p14="http://schemas.microsoft.com/office/powerpoint/2010/main" val="508906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Use </a:t>
            </a:r>
            <a:r>
              <a:rPr lang="en-IN" sz="2400" dirty="0" smtClean="0">
                <a:latin typeface="Calibri" panose="020F0502020204030204" pitchFamily="34" charset="0"/>
                <a:cs typeface="Calibri" panose="020F0502020204030204" pitchFamily="34" charset="0"/>
              </a:rPr>
              <a:t>case</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163773" y="837266"/>
            <a:ext cx="4970761" cy="3273448"/>
          </a:xfrm>
          <a:prstGeom prst="rect">
            <a:avLst/>
          </a:prstGeom>
          <a:noFill/>
          <a:ln>
            <a:noFill/>
          </a:ln>
        </p:spPr>
        <p:txBody>
          <a:bodyPr spcFirstLastPara="1" wrap="square" lIns="91425" tIns="91425" rIns="91425" bIns="91425" anchor="t" anchorCtr="0">
            <a:noAutofit/>
          </a:bodyPr>
          <a:lstStyle/>
          <a:p>
            <a:pPr lvl="0"/>
            <a:r>
              <a:rPr lang="en-IN" dirty="0" smtClean="0">
                <a:latin typeface="Calibri" panose="020F0502020204030204" pitchFamily="34" charset="0"/>
                <a:ea typeface="Ubuntu"/>
                <a:cs typeface="Calibri" panose="020F0502020204030204" pitchFamily="34" charset="0"/>
                <a:sym typeface="Ubuntu"/>
              </a:rPr>
              <a:t>Use case</a:t>
            </a:r>
            <a:r>
              <a:rPr lang="en-IN" dirty="0" smtClean="0">
                <a:latin typeface="Calibri" panose="020F0502020204030204" pitchFamily="34" charset="0"/>
                <a:ea typeface="Ubuntu"/>
                <a:cs typeface="Calibri" panose="020F0502020204030204" pitchFamily="34" charset="0"/>
                <a:sym typeface="Ubuntu"/>
              </a:rPr>
              <a:t>:</a:t>
            </a:r>
          </a:p>
          <a:p>
            <a:pPr lvl="0"/>
            <a:r>
              <a:rPr lang="en-IN" dirty="0" smtClean="0">
                <a:latin typeface="Calibri" panose="020F0502020204030204" pitchFamily="34" charset="0"/>
                <a:ea typeface="Ubuntu"/>
                <a:cs typeface="Calibri" panose="020F0502020204030204" pitchFamily="34" charset="0"/>
                <a:sym typeface="Ubuntu"/>
              </a:rPr>
              <a:t>Detection up to 4 objects in given image </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Input: </a:t>
            </a:r>
            <a:r>
              <a:rPr lang="en-IN" dirty="0" smtClean="0">
                <a:latin typeface="Calibri" panose="020F0502020204030204" pitchFamily="34" charset="0"/>
                <a:cs typeface="Calibri" panose="020F0502020204030204" pitchFamily="34" charset="0"/>
              </a:rPr>
              <a:t>ILSVRC2012_val_00048981.jpeg</a:t>
            </a:r>
          </a:p>
          <a:p>
            <a:pPr lvl="0"/>
            <a:r>
              <a:rPr lang="en-IN" dirty="0" smtClean="0">
                <a:latin typeface="Calibri" panose="020F0502020204030204" pitchFamily="34" charset="0"/>
                <a:ea typeface="Ubuntu"/>
                <a:cs typeface="Calibri" panose="020F0502020204030204" pitchFamily="34" charset="0"/>
                <a:sym typeface="Ubuntu"/>
              </a:rPr>
              <a:t>Output: </a:t>
            </a:r>
            <a:r>
              <a:rPr lang="en-IN" dirty="0">
                <a:latin typeface="Calibri" panose="020F0502020204030204" pitchFamily="34" charset="0"/>
                <a:cs typeface="Calibri" panose="020F0502020204030204" pitchFamily="34" charset="0"/>
              </a:rPr>
              <a:t>n07753592 n07753113 </a:t>
            </a:r>
            <a:endParaRPr lang="en-IN" dirty="0" smtClean="0">
              <a:latin typeface="Calibri" panose="020F0502020204030204" pitchFamily="34" charset="0"/>
              <a:cs typeface="Calibri" panose="020F0502020204030204" pitchFamily="34" charset="0"/>
            </a:endParaRPr>
          </a:p>
          <a:p>
            <a:pPr lvl="0"/>
            <a:r>
              <a:rPr lang="en-IN" dirty="0" smtClean="0">
                <a:latin typeface="Calibri" panose="020F0502020204030204" pitchFamily="34" charset="0"/>
                <a:ea typeface="Ubuntu"/>
                <a:cs typeface="Calibri" panose="020F0502020204030204" pitchFamily="34" charset="0"/>
                <a:sym typeface="Ubuntu"/>
              </a:rPr>
              <a:t>(in this case this image has 2 objects)</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Training dataset:</a:t>
            </a:r>
          </a:p>
          <a:p>
            <a:pPr lvl="0"/>
            <a:r>
              <a:rPr lang="en-IN" dirty="0" smtClean="0">
                <a:latin typeface="Calibri" panose="020F0502020204030204" pitchFamily="34" charset="0"/>
                <a:cs typeface="Calibri" panose="020F0502020204030204" pitchFamily="34" charset="0"/>
              </a:rPr>
              <a:t>544546</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Validation Dataset:</a:t>
            </a:r>
          </a:p>
          <a:p>
            <a:pPr lvl="0"/>
            <a:r>
              <a:rPr lang="en-IN" dirty="0" smtClean="0">
                <a:latin typeface="Calibri" panose="020F0502020204030204" pitchFamily="34" charset="0"/>
                <a:cs typeface="Calibri" panose="020F0502020204030204" pitchFamily="34" charset="0"/>
              </a:rPr>
              <a:t>50000</a:t>
            </a:r>
          </a:p>
          <a:p>
            <a:pPr lvl="0"/>
            <a:endParaRPr lang="en-IN" dirty="0" smtClean="0">
              <a:latin typeface="Calibri" panose="020F0502020204030204" pitchFamily="34" charset="0"/>
              <a:ea typeface="Ubuntu"/>
              <a:cs typeface="Calibri" panose="020F0502020204030204" pitchFamily="34" charset="0"/>
              <a:sym typeface="Ubuntu"/>
            </a:endParaRPr>
          </a:p>
          <a:p>
            <a:pPr lvl="0"/>
            <a:endParaRPr lang="en-IN" dirty="0">
              <a:latin typeface="Calibri" panose="020F0502020204030204" pitchFamily="34" charset="0"/>
              <a:ea typeface="Ubuntu"/>
              <a:cs typeface="Calibri" panose="020F0502020204030204" pitchFamily="34" charset="0"/>
              <a:sym typeface="Ubuntu"/>
            </a:endParaRPr>
          </a:p>
        </p:txBody>
      </p:sp>
      <p:pic>
        <p:nvPicPr>
          <p:cNvPr id="5122" name="Picture 2" descr="https://storage.googleapis.com/kaggle-competitions/kaggle/3333/media/banana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0100" y="975632"/>
            <a:ext cx="4155765" cy="3288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77057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Data </a:t>
            </a:r>
            <a:r>
              <a:rPr lang="en-IN" sz="2400" dirty="0" smtClean="0">
                <a:latin typeface="Calibri" panose="020F0502020204030204" pitchFamily="34" charset="0"/>
                <a:cs typeface="Calibri" panose="020F0502020204030204" pitchFamily="34" charset="0"/>
              </a:rPr>
              <a:t>source</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1618814"/>
            <a:ext cx="3964675" cy="3273448"/>
          </a:xfrm>
          <a:prstGeom prst="rect">
            <a:avLst/>
          </a:prstGeom>
          <a:noFill/>
          <a:ln>
            <a:noFill/>
          </a:ln>
        </p:spPr>
        <p:txBody>
          <a:bodyPr spcFirstLastPara="1" wrap="square" lIns="91425" tIns="91425" rIns="91425" bIns="91425" anchor="t" anchorCtr="0">
            <a:noAutofit/>
          </a:bodyPr>
          <a:lstStyle/>
          <a:p>
            <a:pPr lvl="0"/>
            <a:endParaRPr lang="en-IN" dirty="0">
              <a:latin typeface="Calibri" panose="020F0502020204030204" pitchFamily="34" charset="0"/>
              <a:ea typeface="Ubuntu"/>
              <a:cs typeface="Calibri" panose="020F0502020204030204" pitchFamily="34" charset="0"/>
              <a:sym typeface="Ubuntu"/>
            </a:endParaRP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Overall </a:t>
            </a:r>
            <a:r>
              <a:rPr lang="en-IN" dirty="0" smtClean="0">
                <a:latin typeface="Calibri" panose="020F0502020204030204" pitchFamily="34" charset="0"/>
                <a:ea typeface="Ubuntu"/>
                <a:cs typeface="Calibri" panose="020F0502020204030204" pitchFamily="34" charset="0"/>
                <a:sym typeface="Ubuntu"/>
              </a:rPr>
              <a:t>size:</a:t>
            </a:r>
          </a:p>
          <a:p>
            <a:pPr lvl="0"/>
            <a:r>
              <a:rPr lang="en-IN" dirty="0" smtClean="0">
                <a:latin typeface="Calibri" panose="020F0502020204030204" pitchFamily="34" charset="0"/>
                <a:ea typeface="Ubuntu"/>
                <a:cs typeface="Calibri" panose="020F0502020204030204" pitchFamily="34" charset="0"/>
                <a:sym typeface="Ubuntu"/>
              </a:rPr>
              <a:t>154GB</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Average image size: 200KB</a:t>
            </a:r>
            <a:endParaRPr lang="en-IN" dirty="0" smtClean="0">
              <a:latin typeface="Calibri" panose="020F0502020204030204" pitchFamily="34" charset="0"/>
              <a:ea typeface="Ubuntu"/>
              <a:cs typeface="Calibri" panose="020F0502020204030204" pitchFamily="34" charset="0"/>
              <a:sym typeface="Ubuntu"/>
            </a:endParaRP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Tools &amp; Technology:</a:t>
            </a:r>
          </a:p>
          <a:p>
            <a:pPr lvl="0"/>
            <a:r>
              <a:rPr lang="en-IN" dirty="0" smtClean="0">
                <a:latin typeface="Calibri" panose="020F0502020204030204" pitchFamily="34" charset="0"/>
                <a:ea typeface="Ubuntu"/>
                <a:cs typeface="Calibri" panose="020F0502020204030204" pitchFamily="34" charset="0"/>
                <a:sym typeface="Ubuntu"/>
              </a:rPr>
              <a:t>Scala with spark, S3 or HDFS (probable database)</a:t>
            </a:r>
            <a:endParaRPr lang="en-IN" dirty="0">
              <a:latin typeface="Calibri" panose="020F0502020204030204" pitchFamily="34" charset="0"/>
              <a:ea typeface="Ubuntu"/>
              <a:cs typeface="Calibri" panose="020F0502020204030204" pitchFamily="34" charset="0"/>
              <a:sym typeface="Ubuntu"/>
            </a:endParaRPr>
          </a:p>
          <a:p>
            <a:pPr lvl="0"/>
            <a:endParaRPr lang="en-IN" dirty="0" smtClean="0">
              <a:latin typeface="Calibri" panose="020F0502020204030204" pitchFamily="34" charset="0"/>
              <a:ea typeface="Ubuntu"/>
              <a:cs typeface="Calibri" panose="020F0502020204030204" pitchFamily="34" charset="0"/>
              <a:sym typeface="Ubuntu"/>
            </a:endParaRPr>
          </a:p>
          <a:p>
            <a:pPr lvl="0"/>
            <a:endParaRPr lang="en-IN" dirty="0">
              <a:latin typeface="Calibri" panose="020F0502020204030204" pitchFamily="34" charset="0"/>
              <a:ea typeface="Ubuntu"/>
              <a:cs typeface="Calibri" panose="020F0502020204030204" pitchFamily="34" charset="0"/>
              <a:sym typeface="Ubuntu"/>
            </a:endParaRPr>
          </a:p>
        </p:txBody>
      </p:sp>
      <p:sp>
        <p:nvSpPr>
          <p:cNvPr id="4" name="TextBox 3"/>
          <p:cNvSpPr txBox="1"/>
          <p:nvPr/>
        </p:nvSpPr>
        <p:spPr>
          <a:xfrm>
            <a:off x="0" y="449263"/>
            <a:ext cx="8765865" cy="1384995"/>
          </a:xfrm>
          <a:prstGeom prst="rect">
            <a:avLst/>
          </a:prstGeom>
          <a:noFill/>
        </p:spPr>
        <p:txBody>
          <a:bodyPr wrap="square" rtlCol="0">
            <a:spAutoFit/>
          </a:bodyPr>
          <a:lstStyle/>
          <a:p>
            <a:pPr lvl="0"/>
            <a:r>
              <a:rPr lang="en-IN" dirty="0">
                <a:latin typeface="Calibri" panose="020F0502020204030204" pitchFamily="34" charset="0"/>
                <a:cs typeface="Calibri" panose="020F0502020204030204" pitchFamily="34" charset="0"/>
              </a:rPr>
              <a:t>Data source:</a:t>
            </a:r>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ea typeface="Ubuntu"/>
                <a:cs typeface="Calibri" panose="020F0502020204030204" pitchFamily="34" charset="0"/>
                <a:sym typeface="Ubuntu"/>
              </a:rPr>
              <a:t>ImageNet </a:t>
            </a:r>
            <a:r>
              <a:rPr lang="en-IN" dirty="0" smtClean="0">
                <a:latin typeface="Calibri" panose="020F0502020204030204" pitchFamily="34" charset="0"/>
                <a:ea typeface="Ubuntu"/>
                <a:cs typeface="Calibri" panose="020F0502020204030204" pitchFamily="34" charset="0"/>
                <a:sym typeface="Ubuntu"/>
              </a:rPr>
              <a:t>dataset</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ea typeface="Ubuntu"/>
                <a:cs typeface="Calibri" panose="020F0502020204030204" pitchFamily="34" charset="0"/>
                <a:sym typeface="Ubuntu"/>
              </a:rPr>
              <a:t>Labels:</a:t>
            </a:r>
          </a:p>
          <a:p>
            <a:pPr lvl="0"/>
            <a:r>
              <a:rPr lang="en-IN" dirty="0">
                <a:latin typeface="Calibri" panose="020F0502020204030204" pitchFamily="34" charset="0"/>
                <a:ea typeface="Ubuntu"/>
                <a:cs typeface="Calibri" panose="020F0502020204030204" pitchFamily="34" charset="0"/>
                <a:sym typeface="Ubuntu"/>
              </a:rPr>
              <a:t>Image </a:t>
            </a:r>
            <a:r>
              <a:rPr lang="en-IN" dirty="0" err="1">
                <a:latin typeface="Calibri" panose="020F0502020204030204" pitchFamily="34" charset="0"/>
                <a:cs typeface="Calibri" panose="020F0502020204030204" pitchFamily="34" charset="0"/>
              </a:rPr>
              <a:t>wnid</a:t>
            </a:r>
            <a:r>
              <a:rPr lang="en-IN" dirty="0">
                <a:latin typeface="Calibri" panose="020F0502020204030204" pitchFamily="34" charset="0"/>
                <a:cs typeface="Calibri" panose="020F0502020204030204" pitchFamily="34" charset="0"/>
              </a:rPr>
              <a:t>(1000) </a:t>
            </a:r>
            <a:r>
              <a:rPr lang="en-IN" dirty="0">
                <a:latin typeface="Calibri" panose="020F0502020204030204" pitchFamily="34" charset="0"/>
                <a:ea typeface="Ubuntu"/>
                <a:cs typeface="Calibri" panose="020F0502020204030204" pitchFamily="34" charset="0"/>
                <a:sym typeface="Ubuntu"/>
              </a:rPr>
              <a:t>along with images. </a:t>
            </a:r>
            <a:r>
              <a:rPr lang="en-IN" dirty="0" smtClean="0">
                <a:latin typeface="Calibri" panose="020F0502020204030204" pitchFamily="34" charset="0"/>
                <a:ea typeface="Ubuntu"/>
                <a:cs typeface="Calibri" panose="020F0502020204030204" pitchFamily="34" charset="0"/>
                <a:sym typeface="Ubuntu"/>
              </a:rPr>
              <a:t> </a:t>
            </a:r>
            <a:r>
              <a:rPr lang="en-IN" dirty="0" err="1" smtClean="0">
                <a:latin typeface="Calibri" panose="020F0502020204030204" pitchFamily="34" charset="0"/>
                <a:ea typeface="Ubuntu"/>
                <a:cs typeface="Calibri" panose="020F0502020204030204" pitchFamily="34" charset="0"/>
                <a:sym typeface="Ubuntu"/>
              </a:rPr>
              <a:t>Wnid</a:t>
            </a:r>
            <a:r>
              <a:rPr lang="en-IN" dirty="0" smtClean="0">
                <a:latin typeface="Calibri" panose="020F0502020204030204" pitchFamily="34" charset="0"/>
                <a:ea typeface="Ubuntu"/>
                <a:cs typeface="Calibri" panose="020F0502020204030204" pitchFamily="34" charset="0"/>
                <a:sym typeface="Ubuntu"/>
              </a:rPr>
              <a:t> and the object name is saved in text file.</a:t>
            </a:r>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cs typeface="Calibri" panose="020F0502020204030204" pitchFamily="34" charset="0"/>
              </a:rPr>
              <a:t>e.g. n02119022 red fox, </a:t>
            </a:r>
            <a:r>
              <a:rPr lang="en-IN" dirty="0" err="1">
                <a:latin typeface="Calibri" panose="020F0502020204030204" pitchFamily="34" charset="0"/>
                <a:cs typeface="Calibri" panose="020F0502020204030204" pitchFamily="34" charset="0"/>
              </a:rPr>
              <a:t>Vulpes</a:t>
            </a:r>
            <a:r>
              <a:rPr lang="en-IN" dirty="0">
                <a:latin typeface="Calibri" panose="020F0502020204030204" pitchFamily="34" charset="0"/>
                <a:cs typeface="Calibri" panose="020F0502020204030204" pitchFamily="34" charset="0"/>
              </a:rPr>
              <a:t> </a:t>
            </a:r>
            <a:r>
              <a:rPr lang="en-IN" dirty="0" err="1">
                <a:latin typeface="Calibri" panose="020F0502020204030204" pitchFamily="34" charset="0"/>
                <a:cs typeface="Calibri" panose="020F0502020204030204" pitchFamily="34" charset="0"/>
              </a:rPr>
              <a:t>vulpes</a:t>
            </a:r>
            <a:endParaRPr lang="en-IN" dirty="0">
              <a:latin typeface="Calibri" panose="020F0502020204030204" pitchFamily="34" charset="0"/>
              <a:cs typeface="Calibri" panose="020F050202020403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5773" y="1558721"/>
            <a:ext cx="1903864" cy="1668975"/>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5774" y="3305656"/>
            <a:ext cx="1903864" cy="158660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9876" y="1563037"/>
            <a:ext cx="2055989" cy="1664659"/>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09876" y="3293563"/>
            <a:ext cx="2055989" cy="1598698"/>
          </a:xfrm>
          <a:prstGeom prst="rect">
            <a:avLst/>
          </a:prstGeom>
        </p:spPr>
      </p:pic>
    </p:spTree>
    <p:extLst>
      <p:ext uri="{BB962C8B-B14F-4D97-AF65-F5344CB8AC3E}">
        <p14:creationId xmlns:p14="http://schemas.microsoft.com/office/powerpoint/2010/main" val="14280995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Design and Methodology</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311150" y="693138"/>
            <a:ext cx="8262209" cy="300082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Prepare </a:t>
            </a:r>
            <a:r>
              <a:rPr lang="en-IN" dirty="0">
                <a:latin typeface="Calibri" panose="020F0502020204030204" pitchFamily="34" charset="0"/>
                <a:cs typeface="Calibri" panose="020F0502020204030204" pitchFamily="34" charset="0"/>
              </a:rPr>
              <a:t>the training data (collect, </a:t>
            </a:r>
            <a:r>
              <a:rPr lang="en-IN" dirty="0" smtClean="0">
                <a:latin typeface="Calibri" panose="020F0502020204030204" pitchFamily="34" charset="0"/>
                <a:cs typeface="Calibri" panose="020F0502020204030204" pitchFamily="34" charset="0"/>
              </a:rPr>
              <a:t>pre-process</a:t>
            </a:r>
            <a:r>
              <a:rPr lang="en-IN" dirty="0">
                <a:latin typeface="Calibri" panose="020F0502020204030204" pitchFamily="34" charset="0"/>
                <a:cs typeface="Calibri" panose="020F0502020204030204" pitchFamily="34" charset="0"/>
              </a:rPr>
              <a:t>, </a:t>
            </a:r>
            <a:r>
              <a:rPr lang="en-IN" dirty="0" smtClean="0">
                <a:latin typeface="Calibri" panose="020F0502020204030204" pitchFamily="34" charset="0"/>
                <a:cs typeface="Calibri" panose="020F0502020204030204" pitchFamily="34" charset="0"/>
              </a:rPr>
              <a:t>vectorise </a:t>
            </a:r>
            <a:r>
              <a:rPr lang="en-IN" dirty="0">
                <a:latin typeface="Calibri" panose="020F0502020204030204" pitchFamily="34" charset="0"/>
                <a:cs typeface="Calibri" panose="020F0502020204030204" pitchFamily="34" charset="0"/>
              </a:rPr>
              <a:t>etc</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Divide </a:t>
            </a:r>
            <a:r>
              <a:rPr lang="en-IN" dirty="0">
                <a:latin typeface="Calibri" panose="020F0502020204030204" pitchFamily="34" charset="0"/>
                <a:cs typeface="Calibri" panose="020F0502020204030204" pitchFamily="34" charset="0"/>
              </a:rPr>
              <a:t>the data into training set/cross-validation set/test set for evaluation</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Create </a:t>
            </a:r>
            <a:r>
              <a:rPr lang="en-IN" dirty="0">
                <a:latin typeface="Calibri" panose="020F0502020204030204" pitchFamily="34" charset="0"/>
                <a:cs typeface="Calibri" panose="020F0502020204030204" pitchFamily="34" charset="0"/>
              </a:rPr>
              <a:t>the neural network architecture</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Define </a:t>
            </a:r>
            <a:r>
              <a:rPr lang="en-IN" dirty="0">
                <a:latin typeface="Calibri" panose="020F0502020204030204" pitchFamily="34" charset="0"/>
                <a:cs typeface="Calibri" panose="020F0502020204030204" pitchFamily="34" charset="0"/>
              </a:rPr>
              <a:t>the types, number and size of layers</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Define </a:t>
            </a:r>
            <a:r>
              <a:rPr lang="en-IN" dirty="0">
                <a:latin typeface="Calibri" panose="020F0502020204030204" pitchFamily="34" charset="0"/>
                <a:cs typeface="Calibri" panose="020F0502020204030204" pitchFamily="34" charset="0"/>
              </a:rPr>
              <a:t>other </a:t>
            </a:r>
            <a:r>
              <a:rPr lang="en-IN" dirty="0" smtClean="0">
                <a:latin typeface="Calibri" panose="020F0502020204030204" pitchFamily="34" charset="0"/>
                <a:cs typeface="Calibri" panose="020F0502020204030204" pitchFamily="34" charset="0"/>
              </a:rPr>
              <a:t>hyper parameters </a:t>
            </a:r>
            <a:r>
              <a:rPr lang="en-IN" dirty="0">
                <a:latin typeface="Calibri" panose="020F0502020204030204" pitchFamily="34" charset="0"/>
                <a:cs typeface="Calibri" panose="020F0502020204030204" pitchFamily="34" charset="0"/>
              </a:rPr>
              <a:t>such as loss function, optimizer, or learning rate</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Train </a:t>
            </a:r>
            <a:r>
              <a:rPr lang="en-IN" dirty="0">
                <a:latin typeface="Calibri" panose="020F0502020204030204" pitchFamily="34" charset="0"/>
                <a:cs typeface="Calibri" panose="020F0502020204030204" pitchFamily="34" charset="0"/>
              </a:rPr>
              <a:t>your model on the training data</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Evaluate </a:t>
            </a:r>
            <a:r>
              <a:rPr lang="en-IN" dirty="0">
                <a:latin typeface="Calibri" panose="020F0502020204030204" pitchFamily="34" charset="0"/>
                <a:cs typeface="Calibri" panose="020F0502020204030204" pitchFamily="34" charset="0"/>
              </a:rPr>
              <a:t>your model on the cross-validation set. Depending on the results, repeat steps 3-5 with different </a:t>
            </a:r>
            <a:r>
              <a:rPr lang="en-IN" dirty="0" smtClean="0">
                <a:latin typeface="Calibri" panose="020F0502020204030204" pitchFamily="34" charset="0"/>
                <a:cs typeface="Calibri" panose="020F0502020204030204" pitchFamily="34" charset="0"/>
              </a:rPr>
              <a:t>hyper parameters, </a:t>
            </a:r>
            <a:r>
              <a:rPr lang="en-IN" dirty="0">
                <a:latin typeface="Calibri" panose="020F0502020204030204" pitchFamily="34" charset="0"/>
                <a:cs typeface="Calibri" panose="020F0502020204030204" pitchFamily="34" charset="0"/>
              </a:rPr>
              <a:t>or collect more data until you're satisfied with the results</a:t>
            </a:r>
            <a:r>
              <a:rPr lang="en-IN" dirty="0" smtClean="0">
                <a:latin typeface="Calibri" panose="020F0502020204030204" pitchFamily="34" charset="0"/>
                <a:cs typeface="Calibri" panose="020F0502020204030204" pitchFamily="34" charset="0"/>
              </a:rPr>
              <a:t>.</a:t>
            </a:r>
            <a:endParaRPr lang="en-IN" dirty="0">
              <a:latin typeface="Calibri" panose="020F0502020204030204" pitchFamily="34" charset="0"/>
              <a:cs typeface="Calibri" panose="020F0502020204030204" pitchFamily="34" charset="0"/>
            </a:endParaRP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Do </a:t>
            </a:r>
            <a:r>
              <a:rPr lang="en-IN" dirty="0">
                <a:latin typeface="Calibri" panose="020F0502020204030204" pitchFamily="34" charset="0"/>
                <a:cs typeface="Calibri" panose="020F0502020204030204" pitchFamily="34" charset="0"/>
              </a:rPr>
              <a:t>a final evaluation on the test set.</a:t>
            </a:r>
          </a:p>
        </p:txBody>
      </p:sp>
    </p:spTree>
    <p:extLst>
      <p:ext uri="{BB962C8B-B14F-4D97-AF65-F5344CB8AC3E}">
        <p14:creationId xmlns:p14="http://schemas.microsoft.com/office/powerpoint/2010/main" val="34950562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0"/>
            <a:ext cx="6358800" cy="42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smtClean="0">
                <a:latin typeface="Calibri" panose="020F0502020204030204" pitchFamily="34" charset="0"/>
                <a:ea typeface="Ubuntu"/>
                <a:cs typeface="Calibri" panose="020F0502020204030204" pitchFamily="34" charset="0"/>
                <a:sym typeface="Ubuntu"/>
              </a:rPr>
              <a:t>Architecture</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397050"/>
            <a:ext cx="9144000" cy="4695300"/>
          </a:xfrm>
          <a:prstGeom prst="rect">
            <a:avLst/>
          </a:prstGeom>
          <a:noFill/>
          <a:ln>
            <a:noFill/>
          </a:ln>
        </p:spPr>
        <p:txBody>
          <a:bodyPr spcFirstLastPara="1" wrap="square" lIns="91425" tIns="91425" rIns="91425" bIns="91425" anchor="t" anchorCtr="0">
            <a:noAutofit/>
          </a:bodyPr>
          <a:lstStyle/>
          <a:p>
            <a:pPr lvl="0"/>
            <a:endParaRPr dirty="0">
              <a:latin typeface="Ubuntu"/>
              <a:ea typeface="Ubuntu"/>
              <a:cs typeface="Ubuntu"/>
              <a:sym typeface="Ubuntu"/>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3806" y="448748"/>
            <a:ext cx="3437594" cy="4580737"/>
          </a:xfrm>
          <a:prstGeom prst="rect">
            <a:avLst/>
          </a:prstGeom>
        </p:spPr>
      </p:pic>
      <p:sp>
        <p:nvSpPr>
          <p:cNvPr id="5" name="TextBox 4"/>
          <p:cNvSpPr txBox="1"/>
          <p:nvPr/>
        </p:nvSpPr>
        <p:spPr>
          <a:xfrm>
            <a:off x="311150" y="612250"/>
            <a:ext cx="4125678" cy="4616648"/>
          </a:xfrm>
          <a:prstGeom prst="rect">
            <a:avLst/>
          </a:prstGeom>
          <a:noFill/>
        </p:spPr>
        <p:txBody>
          <a:bodyPr wrap="square" rtlCol="0">
            <a:spAutoFit/>
          </a:bodyPr>
          <a:lstStyle/>
          <a:p>
            <a:r>
              <a:rPr lang="en-IN" dirty="0" smtClean="0">
                <a:latin typeface="Calibri" panose="020F0502020204030204" pitchFamily="34" charset="0"/>
                <a:cs typeface="Calibri" panose="020F0502020204030204" pitchFamily="34" charset="0"/>
              </a:rPr>
              <a:t>Scala libraries considered:</a:t>
            </a:r>
          </a:p>
          <a:p>
            <a:endParaRPr lang="en-IN" dirty="0" smtClean="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Eclipse Deeplearning4j</a:t>
            </a:r>
          </a:p>
          <a:p>
            <a:endParaRPr lang="en-IN" dirty="0" smtClean="0">
              <a:latin typeface="Calibri" panose="020F0502020204030204" pitchFamily="34" charset="0"/>
              <a:cs typeface="Calibri" panose="020F0502020204030204" pitchFamily="34" charset="0"/>
            </a:endParaRPr>
          </a:p>
          <a:p>
            <a:r>
              <a:rPr lang="en-IN" dirty="0" err="1" smtClean="0">
                <a:latin typeface="Calibri" panose="020F0502020204030204" pitchFamily="34" charset="0"/>
                <a:cs typeface="Calibri" panose="020F0502020204030204" pitchFamily="34" charset="0"/>
              </a:rPr>
              <a:t>ScalNet</a:t>
            </a:r>
            <a:r>
              <a:rPr lang="en-IN" dirty="0" smtClean="0">
                <a:latin typeface="Calibri" panose="020F0502020204030204" pitchFamily="34" charset="0"/>
                <a:cs typeface="Calibri" panose="020F0502020204030204" pitchFamily="34" charset="0"/>
              </a:rPr>
              <a:t>:</a:t>
            </a:r>
          </a:p>
          <a:p>
            <a:r>
              <a:rPr lang="en-IN" dirty="0" err="1">
                <a:latin typeface="Calibri" panose="020F0502020204030204" pitchFamily="34" charset="0"/>
                <a:cs typeface="Calibri" panose="020F0502020204030204" pitchFamily="34" charset="0"/>
              </a:rPr>
              <a:t>ScalNet</a:t>
            </a:r>
            <a:r>
              <a:rPr lang="en-IN" dirty="0">
                <a:latin typeface="Calibri" panose="020F0502020204030204" pitchFamily="34" charset="0"/>
                <a:cs typeface="Calibri" panose="020F0502020204030204" pitchFamily="34" charset="0"/>
              </a:rPr>
              <a:t> is a wrapper around Deeplearning4J emulating a </a:t>
            </a:r>
            <a:r>
              <a:rPr lang="en-IN" dirty="0" err="1">
                <a:latin typeface="Calibri" panose="020F0502020204030204" pitchFamily="34" charset="0"/>
                <a:cs typeface="Calibri" panose="020F0502020204030204" pitchFamily="34" charset="0"/>
              </a:rPr>
              <a:t>Keras</a:t>
            </a:r>
            <a:r>
              <a:rPr lang="en-IN" dirty="0">
                <a:latin typeface="Calibri" panose="020F0502020204030204" pitchFamily="34" charset="0"/>
                <a:cs typeface="Calibri" panose="020F0502020204030204" pitchFamily="34" charset="0"/>
              </a:rPr>
              <a:t> like API for deep learning.</a:t>
            </a:r>
            <a:endParaRPr lang="en-IN" dirty="0" smtClean="0">
              <a:latin typeface="Calibri" panose="020F0502020204030204" pitchFamily="34" charset="0"/>
              <a:cs typeface="Calibri" panose="020F0502020204030204" pitchFamily="34" charset="0"/>
            </a:endParaRPr>
          </a:p>
          <a:p>
            <a:endParaRPr lang="en-IN" dirty="0" smtClean="0">
              <a:latin typeface="Calibri" panose="020F0502020204030204" pitchFamily="34" charset="0"/>
              <a:cs typeface="Calibri" panose="020F0502020204030204" pitchFamily="34" charset="0"/>
            </a:endParaRPr>
          </a:p>
          <a:p>
            <a:r>
              <a:rPr lang="en-IN" dirty="0" err="1" smtClean="0">
                <a:latin typeface="Calibri" panose="020F0502020204030204" pitchFamily="34" charset="0"/>
                <a:cs typeface="Calibri" panose="020F0502020204030204" pitchFamily="34" charset="0"/>
              </a:rPr>
              <a:t>TensorFlow</a:t>
            </a:r>
            <a:r>
              <a:rPr lang="en-IN" dirty="0" smtClean="0">
                <a:latin typeface="Calibri" panose="020F0502020204030204" pitchFamily="34" charset="0"/>
                <a:cs typeface="Calibri" panose="020F0502020204030204" pitchFamily="34" charset="0"/>
              </a:rPr>
              <a:t> </a:t>
            </a:r>
            <a:r>
              <a:rPr lang="en-IN" dirty="0">
                <a:latin typeface="Calibri" panose="020F0502020204030204" pitchFamily="34" charset="0"/>
                <a:cs typeface="Calibri" panose="020F0502020204030204" pitchFamily="34" charset="0"/>
              </a:rPr>
              <a:t>for </a:t>
            </a:r>
            <a:r>
              <a:rPr lang="en-IN" dirty="0" smtClean="0">
                <a:latin typeface="Calibri" panose="020F0502020204030204" pitchFamily="34" charset="0"/>
                <a:cs typeface="Calibri" panose="020F0502020204030204" pitchFamily="34" charset="0"/>
              </a:rPr>
              <a:t>Scala:</a:t>
            </a:r>
          </a:p>
          <a:p>
            <a:r>
              <a:rPr lang="en-IN" dirty="0">
                <a:latin typeface="Calibri" panose="020F0502020204030204" pitchFamily="34" charset="0"/>
                <a:cs typeface="Calibri" panose="020F0502020204030204" pitchFamily="34" charset="0"/>
              </a:rPr>
              <a:t>This library is a Scala API for https://www.tensorflow.org</a:t>
            </a:r>
            <a:endParaRPr lang="en-IN" dirty="0" smtClean="0">
              <a:latin typeface="Calibri" panose="020F0502020204030204" pitchFamily="34" charset="0"/>
              <a:cs typeface="Calibri" panose="020F0502020204030204" pitchFamily="34" charset="0"/>
            </a:endParaRPr>
          </a:p>
          <a:p>
            <a:endParaRPr lang="en-IN" dirty="0" smtClean="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Apache </a:t>
            </a:r>
            <a:r>
              <a:rPr lang="en-IN" dirty="0" err="1" smtClean="0">
                <a:latin typeface="Calibri" panose="020F0502020204030204" pitchFamily="34" charset="0"/>
                <a:cs typeface="Calibri" panose="020F0502020204030204" pitchFamily="34" charset="0"/>
              </a:rPr>
              <a:t>MXNet</a:t>
            </a:r>
            <a:r>
              <a:rPr lang="en-IN" dirty="0" smtClean="0">
                <a:latin typeface="Calibri" panose="020F0502020204030204" pitchFamily="34" charset="0"/>
                <a:cs typeface="Calibri" panose="020F0502020204030204" pitchFamily="34" charset="0"/>
              </a:rPr>
              <a:t>:</a:t>
            </a:r>
          </a:p>
          <a:p>
            <a:r>
              <a:rPr lang="en-IN" dirty="0" smtClean="0">
                <a:latin typeface="Calibri" panose="020F0502020204030204" pitchFamily="34" charset="0"/>
                <a:cs typeface="Calibri" panose="020F0502020204030204" pitchFamily="34" charset="0"/>
              </a:rPr>
              <a:t>Similar </a:t>
            </a:r>
            <a:r>
              <a:rPr lang="en-IN" dirty="0">
                <a:latin typeface="Calibri" panose="020F0502020204030204" pitchFamily="34" charset="0"/>
                <a:cs typeface="Calibri" panose="020F0502020204030204" pitchFamily="34" charset="0"/>
              </a:rPr>
              <a:t>to </a:t>
            </a:r>
            <a:r>
              <a:rPr lang="en-IN" dirty="0" err="1">
                <a:latin typeface="Calibri" panose="020F0502020204030204" pitchFamily="34" charset="0"/>
                <a:cs typeface="Calibri" panose="020F0502020204030204" pitchFamily="34" charset="0"/>
              </a:rPr>
              <a:t>TensorFlow</a:t>
            </a:r>
            <a:r>
              <a:rPr lang="en-IN" dirty="0">
                <a:latin typeface="Calibri" panose="020F0502020204030204" pitchFamily="34" charset="0"/>
                <a:cs typeface="Calibri" panose="020F0502020204030204" pitchFamily="34" charset="0"/>
              </a:rPr>
              <a:t>, </a:t>
            </a:r>
            <a:r>
              <a:rPr lang="en-IN" dirty="0" err="1">
                <a:latin typeface="Calibri" panose="020F0502020204030204" pitchFamily="34" charset="0"/>
                <a:cs typeface="Calibri" panose="020F0502020204030204" pitchFamily="34" charset="0"/>
              </a:rPr>
              <a:t>MXNet</a:t>
            </a:r>
            <a:r>
              <a:rPr lang="en-IN" dirty="0">
                <a:latin typeface="Calibri" panose="020F0502020204030204" pitchFamily="34" charset="0"/>
                <a:cs typeface="Calibri" panose="020F0502020204030204" pitchFamily="34" charset="0"/>
              </a:rPr>
              <a:t> supports creating symbolic computation graphs, decoupling computation logic from execution. Furthermore, it provides support for eager execution as well for a more imperative approach</a:t>
            </a:r>
            <a:r>
              <a:rPr lang="en-IN" dirty="0" smtClean="0">
                <a:latin typeface="Calibri" panose="020F0502020204030204" pitchFamily="34" charset="0"/>
                <a:cs typeface="Calibri" panose="020F0502020204030204" pitchFamily="34" charset="0"/>
              </a:rPr>
              <a:t>.</a:t>
            </a:r>
          </a:p>
          <a:p>
            <a:endParaRPr lang="en-IN" dirty="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Infrastructure/Cluster:</a:t>
            </a:r>
          </a:p>
          <a:p>
            <a:r>
              <a:rPr lang="en-IN" dirty="0" smtClean="0">
                <a:latin typeface="Calibri" panose="020F0502020204030204" pitchFamily="34" charset="0"/>
                <a:cs typeface="Calibri" panose="020F0502020204030204" pitchFamily="34" charset="0"/>
              </a:rPr>
              <a:t>Google cloud or AWS S3 bucket</a:t>
            </a:r>
            <a:endParaRPr lang="en-IN" dirty="0">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Why scala with spark</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4616648"/>
          </a:xfrm>
          <a:prstGeom prst="rect">
            <a:avLst/>
          </a:prstGeom>
          <a:noFill/>
        </p:spPr>
        <p:txBody>
          <a:bodyPr wrap="square" rtlCol="0">
            <a:spAutoFit/>
          </a:bodyPr>
          <a:lstStyle/>
          <a:p>
            <a:pPr>
              <a:lnSpc>
                <a:spcPct val="150000"/>
              </a:lnSpc>
            </a:pPr>
            <a:r>
              <a:rPr lang="en-IN" dirty="0" smtClean="0">
                <a:latin typeface="Calibri" panose="020F0502020204030204" pitchFamily="34" charset="0"/>
                <a:cs typeface="Calibri" panose="020F0502020204030204" pitchFamily="34" charset="0"/>
              </a:rPr>
              <a:t>Scala </a:t>
            </a:r>
            <a:r>
              <a:rPr lang="en-IN" dirty="0">
                <a:latin typeface="Calibri" panose="020F0502020204030204" pitchFamily="34" charset="0"/>
                <a:cs typeface="Calibri" panose="020F0502020204030204" pitchFamily="34" charset="0"/>
              </a:rPr>
              <a:t>has as set of features that make it particularly well suited for building neural </a:t>
            </a:r>
            <a:r>
              <a:rPr lang="en-IN" dirty="0" smtClean="0">
                <a:latin typeface="Calibri" panose="020F0502020204030204" pitchFamily="34" charset="0"/>
                <a:cs typeface="Calibri" panose="020F0502020204030204" pitchFamily="34" charset="0"/>
              </a:rPr>
              <a:t>networks. Its </a:t>
            </a:r>
            <a:r>
              <a:rPr lang="en-IN" dirty="0">
                <a:latin typeface="Calibri" panose="020F0502020204030204" pitchFamily="34" charset="0"/>
                <a:cs typeface="Calibri" panose="020F0502020204030204" pitchFamily="34" charset="0"/>
              </a:rPr>
              <a:t>functional nature and expressiveness is ideal for elegant composition of tensor operations and neural network </a:t>
            </a:r>
            <a:r>
              <a:rPr lang="en-IN" dirty="0" smtClean="0">
                <a:latin typeface="Calibri" panose="020F0502020204030204" pitchFamily="34" charset="0"/>
                <a:cs typeface="Calibri" panose="020F0502020204030204" pitchFamily="34" charset="0"/>
              </a:rPr>
              <a:t>architecture.</a:t>
            </a: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Scala's </a:t>
            </a:r>
            <a:r>
              <a:rPr lang="en-IN" dirty="0">
                <a:latin typeface="Calibri" panose="020F0502020204030204" pitchFamily="34" charset="0"/>
                <a:cs typeface="Calibri" panose="020F0502020204030204" pitchFamily="34" charset="0"/>
              </a:rPr>
              <a:t>syntax and its type inference enables expressing tensor operations in a concise and readable </a:t>
            </a:r>
            <a:r>
              <a:rPr lang="en-IN" dirty="0" smtClean="0">
                <a:latin typeface="Calibri" panose="020F0502020204030204" pitchFamily="34" charset="0"/>
                <a:cs typeface="Calibri" panose="020F0502020204030204" pitchFamily="34" charset="0"/>
              </a:rPr>
              <a:t>way. At </a:t>
            </a:r>
            <a:r>
              <a:rPr lang="en-IN" dirty="0">
                <a:latin typeface="Calibri" panose="020F0502020204030204" pitchFamily="34" charset="0"/>
                <a:cs typeface="Calibri" panose="020F0502020204030204" pitchFamily="34" charset="0"/>
              </a:rPr>
              <a:t>the same time, its powerful static type system can help catching certain kinds of errors early on at compile time, adding safety and often making development and especially maintenance more </a:t>
            </a:r>
            <a:r>
              <a:rPr lang="en-IN" dirty="0" smtClean="0">
                <a:latin typeface="Calibri" panose="020F0502020204030204" pitchFamily="34" charset="0"/>
                <a:cs typeface="Calibri" panose="020F0502020204030204" pitchFamily="34" charset="0"/>
              </a:rPr>
              <a:t>productive. Scala </a:t>
            </a:r>
            <a:r>
              <a:rPr lang="en-IN" dirty="0">
                <a:latin typeface="Calibri" panose="020F0502020204030204" pitchFamily="34" charset="0"/>
                <a:cs typeface="Calibri" panose="020F0502020204030204" pitchFamily="34" charset="0"/>
              </a:rPr>
              <a:t>is oftentimes fun to program in.</a:t>
            </a: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Spark:</a:t>
            </a:r>
            <a:endParaRPr lang="en-IN" dirty="0">
              <a:latin typeface="Calibri" panose="020F0502020204030204" pitchFamily="34" charset="0"/>
              <a:cs typeface="Calibri" panose="020F0502020204030204" pitchFamily="34" charset="0"/>
            </a:endParaRPr>
          </a:p>
          <a:p>
            <a:pPr>
              <a:lnSpc>
                <a:spcPct val="150000"/>
              </a:lnSpc>
            </a:pPr>
            <a:r>
              <a:rPr lang="en-IN" dirty="0">
                <a:latin typeface="Calibri" panose="020F0502020204030204" pitchFamily="34" charset="0"/>
                <a:cs typeface="Calibri" panose="020F0502020204030204" pitchFamily="34" charset="0"/>
              </a:rPr>
              <a:t>Spark </a:t>
            </a:r>
            <a:r>
              <a:rPr lang="en-IN" dirty="0" err="1">
                <a:latin typeface="Calibri" panose="020F0502020204030204" pitchFamily="34" charset="0"/>
                <a:cs typeface="Calibri" panose="020F0502020204030204" pitchFamily="34" charset="0"/>
              </a:rPr>
              <a:t>MLlib</a:t>
            </a:r>
            <a:r>
              <a:rPr lang="en-IN" dirty="0">
                <a:latin typeface="Calibri" panose="020F0502020204030204" pitchFamily="34" charset="0"/>
                <a:cs typeface="Calibri" panose="020F0502020204030204" pitchFamily="34" charset="0"/>
              </a:rPr>
              <a:t> is more suitable for big data </a:t>
            </a:r>
            <a:r>
              <a:rPr lang="en-IN" dirty="0" smtClean="0">
                <a:latin typeface="Calibri" panose="020F0502020204030204" pitchFamily="34" charset="0"/>
                <a:cs typeface="Calibri" panose="020F0502020204030204" pitchFamily="34" charset="0"/>
              </a:rPr>
              <a:t>deep learning </a:t>
            </a:r>
            <a:r>
              <a:rPr lang="en-IN" dirty="0">
                <a:latin typeface="Calibri" panose="020F0502020204030204" pitchFamily="34" charset="0"/>
                <a:cs typeface="Calibri" panose="020F0502020204030204" pitchFamily="34" charset="0"/>
              </a:rPr>
              <a:t>that store data across a cluster of nodes. </a:t>
            </a:r>
            <a:r>
              <a:rPr lang="en-IN" dirty="0" smtClean="0">
                <a:latin typeface="Calibri" panose="020F0502020204030204" pitchFamily="34" charset="0"/>
                <a:cs typeface="Calibri" panose="020F0502020204030204" pitchFamily="34" charset="0"/>
              </a:rPr>
              <a:t>Spark </a:t>
            </a:r>
            <a:r>
              <a:rPr lang="en-IN" dirty="0">
                <a:latin typeface="Calibri" panose="020F0502020204030204" pitchFamily="34" charset="0"/>
                <a:cs typeface="Calibri" panose="020F0502020204030204" pitchFamily="34" charset="0"/>
              </a:rPr>
              <a:t>is able to run programs </a:t>
            </a:r>
            <a:r>
              <a:rPr lang="en-IN" dirty="0" smtClean="0">
                <a:latin typeface="Calibri" panose="020F0502020204030204" pitchFamily="34" charset="0"/>
                <a:cs typeface="Calibri" panose="020F0502020204030204" pitchFamily="34" charset="0"/>
              </a:rPr>
              <a:t>over faster when </a:t>
            </a:r>
            <a:r>
              <a:rPr lang="en-IN" dirty="0">
                <a:latin typeface="Calibri" panose="020F0502020204030204" pitchFamily="34" charset="0"/>
                <a:cs typeface="Calibri" panose="020F0502020204030204" pitchFamily="34" charset="0"/>
              </a:rPr>
              <a:t>running on disk. Spark has a complex DAG or Directed Acrylic Graph) execution engine that provides support for cyclic data flow and in-memory data sharing across DAGs to carry out different jobs with the same data</a:t>
            </a:r>
            <a:r>
              <a:rPr lang="en-IN" dirty="0" smtClean="0">
                <a:latin typeface="Calibri" panose="020F0502020204030204" pitchFamily="34" charset="0"/>
                <a:cs typeface="Calibri" panose="020F0502020204030204" pitchFamily="34" charset="0"/>
              </a:rPr>
              <a:t>.</a:t>
            </a: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So scala with spark will be better combination to use for the current project, given the size of the data and the complexity of the algorithm.</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12135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Repository and Application criteria</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4939814"/>
          </a:xfrm>
          <a:prstGeom prst="rect">
            <a:avLst/>
          </a:prstGeom>
          <a:noFill/>
        </p:spPr>
        <p:txBody>
          <a:bodyPr wrap="square" rtlCol="0">
            <a:spAutoFit/>
          </a:bodyPr>
          <a:lstStyle/>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Repository</a:t>
            </a:r>
            <a:r>
              <a:rPr lang="en-IN" dirty="0" smtClean="0">
                <a:latin typeface="Calibri" panose="020F0502020204030204" pitchFamily="34" charset="0"/>
                <a:cs typeface="Calibri" panose="020F0502020204030204" pitchFamily="34" charset="0"/>
              </a:rPr>
              <a:t>: </a:t>
            </a:r>
            <a:r>
              <a:rPr lang="en-IN" dirty="0" err="1" smtClean="0">
                <a:latin typeface="Calibri" panose="020F0502020204030204" pitchFamily="34" charset="0"/>
                <a:cs typeface="Calibri" panose="020F0502020204030204" pitchFamily="34" charset="0"/>
              </a:rPr>
              <a:t>Github</a:t>
            </a:r>
            <a:endParaRPr lang="en-IN" dirty="0" smtClean="0">
              <a:latin typeface="Calibri" panose="020F0502020204030204" pitchFamily="34" charset="0"/>
              <a:cs typeface="Calibri" panose="020F0502020204030204" pitchFamily="34" charset="0"/>
            </a:endParaRPr>
          </a:p>
          <a:p>
            <a:pPr>
              <a:lnSpc>
                <a:spcPct val="150000"/>
              </a:lnSpc>
            </a:pPr>
            <a:r>
              <a:rPr lang="en-IN" dirty="0">
                <a:hlinkClick r:id="rId3"/>
              </a:rPr>
              <a:t>https://</a:t>
            </a:r>
            <a:r>
              <a:rPr lang="en-IN" dirty="0" smtClean="0">
                <a:hlinkClick r:id="rId3"/>
              </a:rPr>
              <a:t>github.com/ManaliSharma/BigData_Scala_Cat_Dog_Duck</a:t>
            </a:r>
            <a:endParaRPr lang="en-IN" dirty="0" smtClean="0"/>
          </a:p>
          <a:p>
            <a:pPr>
              <a:lnSpc>
                <a:spcPct val="150000"/>
              </a:lnSpc>
            </a:pP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Programming:</a:t>
            </a:r>
          </a:p>
          <a:p>
            <a:pPr>
              <a:lnSpc>
                <a:spcPct val="150000"/>
              </a:lnSpc>
            </a:pPr>
            <a:r>
              <a:rPr lang="en-IN" dirty="0" smtClean="0">
                <a:latin typeface="Calibri" panose="020F0502020204030204" pitchFamily="34" charset="0"/>
                <a:cs typeface="Calibri" panose="020F0502020204030204" pitchFamily="34" charset="0"/>
              </a:rPr>
              <a:t>As most of the programming is done by us we will use some sample code from below references.</a:t>
            </a:r>
          </a:p>
          <a:p>
            <a:pPr>
              <a:lnSpc>
                <a:spcPct val="150000"/>
              </a:lnSpc>
            </a:pPr>
            <a:r>
              <a:rPr lang="en-IN" dirty="0" smtClean="0">
                <a:latin typeface="Calibri" panose="020F0502020204030204" pitchFamily="34" charset="0"/>
                <a:cs typeface="Calibri" panose="020F0502020204030204" pitchFamily="34" charset="0"/>
                <a:hlinkClick r:id="rId4"/>
              </a:rPr>
              <a:t>https</a:t>
            </a:r>
            <a:r>
              <a:rPr lang="en-IN" dirty="0">
                <a:latin typeface="Calibri" panose="020F0502020204030204" pitchFamily="34" charset="0"/>
                <a:cs typeface="Calibri" panose="020F0502020204030204" pitchFamily="34" charset="0"/>
                <a:hlinkClick r:id="rId4"/>
              </a:rPr>
              <a:t>://</a:t>
            </a:r>
            <a:r>
              <a:rPr lang="en-IN" dirty="0" smtClean="0">
                <a:latin typeface="Calibri" panose="020F0502020204030204" pitchFamily="34" charset="0"/>
                <a:cs typeface="Calibri" panose="020F0502020204030204" pitchFamily="34" charset="0"/>
                <a:hlinkClick r:id="rId4"/>
              </a:rPr>
              <a:t>brunk.io/deep-learning-in-scala-part-3-object-detection.html</a:t>
            </a: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hlinkClick r:id="rId5"/>
              </a:rPr>
              <a:t>https</a:t>
            </a:r>
            <a:r>
              <a:rPr lang="en-IN" dirty="0">
                <a:latin typeface="Calibri" panose="020F0502020204030204" pitchFamily="34" charset="0"/>
                <a:cs typeface="Calibri" panose="020F0502020204030204" pitchFamily="34" charset="0"/>
                <a:hlinkClick r:id="rId5"/>
              </a:rPr>
              <a:t>://</a:t>
            </a:r>
            <a:r>
              <a:rPr lang="en-IN" dirty="0" smtClean="0">
                <a:latin typeface="Calibri" panose="020F0502020204030204" pitchFamily="34" charset="0"/>
                <a:cs typeface="Calibri" panose="020F0502020204030204" pitchFamily="34" charset="0"/>
                <a:hlinkClick r:id="rId5"/>
              </a:rPr>
              <a:t>becominghuman.ai/an-introduction-to-the-mxnet-api-part-1-848febdcf8ab</a:t>
            </a:r>
            <a:endParaRPr lang="en-IN" dirty="0" smtClean="0">
              <a:latin typeface="Calibri" panose="020F0502020204030204" pitchFamily="34" charset="0"/>
              <a:cs typeface="Calibri" panose="020F0502020204030204" pitchFamily="34" charset="0"/>
            </a:endParaRPr>
          </a:p>
          <a:p>
            <a:pPr>
              <a:lnSpc>
                <a:spcPct val="150000"/>
              </a:lnSpc>
            </a:pPr>
            <a:r>
              <a:rPr lang="en-IN" dirty="0">
                <a:latin typeface="Calibri" panose="020F0502020204030204" pitchFamily="34" charset="0"/>
                <a:cs typeface="Calibri" panose="020F0502020204030204" pitchFamily="34" charset="0"/>
                <a:hlinkClick r:id="rId6"/>
              </a:rPr>
              <a:t>https://</a:t>
            </a:r>
            <a:r>
              <a:rPr lang="en-IN" dirty="0" smtClean="0">
                <a:latin typeface="Calibri" panose="020F0502020204030204" pitchFamily="34" charset="0"/>
                <a:cs typeface="Calibri" panose="020F0502020204030204" pitchFamily="34" charset="0"/>
                <a:hlinkClick r:id="rId6"/>
              </a:rPr>
              <a:t>github.com/Esperanzora/ANRecognitionSystem</a:t>
            </a: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a:t>
            </a: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841191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Acceptance criteria</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1708160"/>
          </a:xfrm>
          <a:prstGeom prst="rect">
            <a:avLst/>
          </a:prstGeom>
          <a:noFill/>
        </p:spPr>
        <p:txBody>
          <a:bodyPr wrap="square" rtlCol="0">
            <a:spAutoFit/>
          </a:bodyPr>
          <a:lstStyle/>
          <a:p>
            <a:pPr>
              <a:lnSpc>
                <a:spcPct val="150000"/>
              </a:lnSpc>
            </a:pPr>
            <a:r>
              <a:rPr lang="en-IN" dirty="0">
                <a:latin typeface="Calibri" panose="020F0502020204030204" pitchFamily="34" charset="0"/>
                <a:cs typeface="Calibri" panose="020F0502020204030204" pitchFamily="34" charset="0"/>
              </a:rPr>
              <a:t>Acceptance Criteria:</a:t>
            </a:r>
          </a:p>
          <a:p>
            <a:pPr>
              <a:lnSpc>
                <a:spcPct val="150000"/>
              </a:lnSpc>
            </a:pPr>
            <a:r>
              <a:rPr lang="en-IN" dirty="0">
                <a:latin typeface="Calibri" panose="020F0502020204030204" pitchFamily="34" charset="0"/>
                <a:cs typeface="Calibri" panose="020F0502020204030204" pitchFamily="34" charset="0"/>
              </a:rPr>
              <a:t>Mean Average Precision, as described below, is particularly used for algorithms where we are predicting the location of the object along with the </a:t>
            </a:r>
            <a:r>
              <a:rPr lang="en-IN" dirty="0" smtClean="0">
                <a:latin typeface="Calibri" panose="020F0502020204030204" pitchFamily="34" charset="0"/>
                <a:cs typeface="Calibri" panose="020F0502020204030204" pitchFamily="34" charset="0"/>
              </a:rPr>
              <a:t>classes.</a:t>
            </a: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a:latin typeface="Calibri" panose="020F0502020204030204" pitchFamily="34" charset="0"/>
              <a:cs typeface="Calibri" panose="020F0502020204030204" pitchFamily="34" charset="0"/>
            </a:endParaRPr>
          </a:p>
        </p:txBody>
      </p:sp>
      <p:sp>
        <p:nvSpPr>
          <p:cNvPr id="3" name="TextBox 2"/>
          <p:cNvSpPr txBox="1"/>
          <p:nvPr/>
        </p:nvSpPr>
        <p:spPr>
          <a:xfrm>
            <a:off x="311150" y="1678675"/>
            <a:ext cx="4172140" cy="1600438"/>
          </a:xfrm>
          <a:prstGeom prst="rect">
            <a:avLst/>
          </a:prstGeom>
          <a:noFill/>
        </p:spPr>
        <p:txBody>
          <a:bodyPr wrap="square" rtlCol="0">
            <a:spAutoFit/>
          </a:bodyPr>
          <a:lstStyle/>
          <a:p>
            <a:pPr>
              <a:lnSpc>
                <a:spcPct val="150000"/>
              </a:lnSpc>
            </a:pPr>
            <a:endParaRPr lang="en-IN" dirty="0">
              <a:latin typeface="Calibri" panose="020F0502020204030204" pitchFamily="34" charset="0"/>
              <a:cs typeface="Calibri" panose="020F0502020204030204" pitchFamily="34" charset="0"/>
            </a:endParaRPr>
          </a:p>
          <a:p>
            <a:pPr>
              <a:lnSpc>
                <a:spcPct val="150000"/>
              </a:lnSpc>
            </a:pPr>
            <a:r>
              <a:rPr lang="en-IN" dirty="0">
                <a:latin typeface="Calibri" panose="020F0502020204030204" pitchFamily="34" charset="0"/>
                <a:cs typeface="Calibri" panose="020F0502020204030204" pitchFamily="34" charset="0"/>
              </a:rPr>
              <a:t>Single object detection : 80% (probability)</a:t>
            </a:r>
          </a:p>
          <a:p>
            <a:pPr>
              <a:lnSpc>
                <a:spcPct val="150000"/>
              </a:lnSpc>
            </a:pPr>
            <a:r>
              <a:rPr lang="en-IN" dirty="0">
                <a:latin typeface="Calibri" panose="020F0502020204030204" pitchFamily="34" charset="0"/>
                <a:cs typeface="Calibri" panose="020F0502020204030204" pitchFamily="34" charset="0"/>
              </a:rPr>
              <a:t>Sequence/multiple object detection : 70% (probability) </a:t>
            </a:r>
          </a:p>
          <a:p>
            <a:pPr>
              <a:lnSpc>
                <a:spcPct val="150000"/>
              </a:lnSpc>
            </a:pPr>
            <a:endParaRPr lang="en-IN" dirty="0">
              <a:latin typeface="Calibri" panose="020F0502020204030204" pitchFamily="34" charset="0"/>
              <a:cs typeface="Calibri" panose="020F0502020204030204" pitchFamily="34" charset="0"/>
            </a:endParaRPr>
          </a:p>
          <a:p>
            <a:endParaRPr lang="en-IN"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3290" y="1228298"/>
            <a:ext cx="4349560" cy="3480180"/>
          </a:xfrm>
          <a:prstGeom prst="rect">
            <a:avLst/>
          </a:prstGeom>
        </p:spPr>
      </p:pic>
    </p:spTree>
    <p:extLst>
      <p:ext uri="{BB962C8B-B14F-4D97-AF65-F5344CB8AC3E}">
        <p14:creationId xmlns:p14="http://schemas.microsoft.com/office/powerpoint/2010/main" val="32105019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Ubuntu">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417</TotalTime>
  <Words>1153</Words>
  <Application>Microsoft Office PowerPoint</Application>
  <PresentationFormat>On-screen Show (16:9)</PresentationFormat>
  <Paragraphs>157</Paragraphs>
  <Slides>12</Slides>
  <Notes>11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Calibri</vt:lpstr>
      <vt:lpstr>Ubuntu</vt:lpstr>
      <vt:lpstr>Arial</vt:lpstr>
      <vt:lpstr>Wingdings 2</vt:lpstr>
      <vt:lpstr>Wingdings</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Aswani</dc:creator>
  <cp:lastModifiedBy>Aswani G</cp:lastModifiedBy>
  <cp:revision>72</cp:revision>
  <dcterms:modified xsi:type="dcterms:W3CDTF">2019-11-15T21:54:56Z</dcterms:modified>
</cp:coreProperties>
</file>